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83EE04ED.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6_E35A1C18.xml" ContentType="application/vnd.ms-powerpoint.comments+xml"/>
  <Override PartName="/ppt/notesSlides/notesSlide4.xml" ContentType="application/vnd.openxmlformats-officedocument.presentationml.notesSlide+xml"/>
  <Override PartName="/ppt/comments/modernComment_110_5F3D0643.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15_81ABE4A4.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4"/>
  </p:sldMasterIdLst>
  <p:notesMasterIdLst>
    <p:notesMasterId r:id="rId32"/>
  </p:notesMasterIdLst>
  <p:sldIdLst>
    <p:sldId id="256" r:id="rId5"/>
    <p:sldId id="279" r:id="rId6"/>
    <p:sldId id="257" r:id="rId7"/>
    <p:sldId id="258" r:id="rId8"/>
    <p:sldId id="259" r:id="rId9"/>
    <p:sldId id="278" r:id="rId10"/>
    <p:sldId id="281" r:id="rId11"/>
    <p:sldId id="271" r:id="rId12"/>
    <p:sldId id="285" r:id="rId13"/>
    <p:sldId id="260" r:id="rId14"/>
    <p:sldId id="273" r:id="rId15"/>
    <p:sldId id="274" r:id="rId16"/>
    <p:sldId id="280" r:id="rId17"/>
    <p:sldId id="262" r:id="rId18"/>
    <p:sldId id="272" r:id="rId19"/>
    <p:sldId id="276" r:id="rId20"/>
    <p:sldId id="284" r:id="rId21"/>
    <p:sldId id="275" r:id="rId22"/>
    <p:sldId id="277" r:id="rId23"/>
    <p:sldId id="283" r:id="rId24"/>
    <p:sldId id="286" r:id="rId25"/>
    <p:sldId id="263" r:id="rId26"/>
    <p:sldId id="264" r:id="rId27"/>
    <p:sldId id="265" r:id="rId28"/>
    <p:sldId id="269" r:id="rId29"/>
    <p:sldId id="270"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C69C0D-AA6C-B9BC-214D-B22EAA6B77A1}" name="Christopher J Kruger" initials="CJK" userId="Christopher J Kruger" providerId="None"/>
  <p188:author id="{9831BC2A-45AB-FC01-AFF2-D54C13B8424C}" name="Chen Stanilovsky" initials="CS" userId="S::chen.stanilovsky92_myhunter.cuny.edu#ext#@microsoft.onmicrosoft.com::46456efc-99f6-42b7-99d1-482aa8843ae7" providerId="AD"/>
  <p188:author id="{DACD2E3F-5BA0-514D-DFC3-BBFB74934F45}" name="Christopher J Kruger" initials="CK" userId="S::ckruger_stevens.edu#ext#@microsoft.onmicrosoft.com::348fee10-3b54-4435-a21f-23f3fe8ee087" providerId="AD"/>
  <p188:author id="{DE6DC06C-87D1-55B0-D4AB-68D2AF572301}" name="HEEB, EMILY L" initials="HL" userId="S::eheeb_email.sc.edu#ext#@microsoft.onmicrosoft.com::2b0bf59e-3227-4e66-867d-257ceee9d520" providerId="AD"/>
  <p188:author id="{2E163974-F8D1-0471-9DD8-CA92B3910AC5}" name="Koslow, Emma Lindsay" initials="KL" userId="S::elk1181_live.unc.edu#ext#@microsoft.onmicrosoft.com::b92d8cfa-3ad1-4c10-8721-5f08ab46a5d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B37DC-1D8D-435D-BDE6-AFFD51445E1E}" v="23" dt="2020-08-10T20:51:27.381"/>
    <p1510:client id="{5AACDCCF-327B-0543-AE80-CC88E9A13136}" v="9" dt="2020-08-11T15:18:14.326"/>
    <p1510:client id="{85237659-EB71-4DC2-B56D-4B3FF868F2C1}" v="485" dt="2020-08-11T15:37:02.870"/>
    <p1510:client id="{8E3F5155-34A8-49FC-A3E4-0D569013F0A3}" v="2" dt="2020-08-10T17:52:33.406"/>
    <p1510:client id="{A256E007-95F0-428F-A885-3C82E0710811}" v="3" dt="2020-08-10T21:22:08.049"/>
    <p1510:client id="{A33BBE42-31D8-4A5C-9FBB-3C6F32724BF1}" v="2" dt="2020-08-10T17:35:15.069"/>
    <p1510:client id="{A8FE432D-669C-4298-8348-FC1A375BD859}" v="509" dt="2020-08-11T14:50:22.553"/>
    <p1510:client id="{ABD09B42-56BB-4527-9E18-A4A0AE0D630C}" v="142" dt="2020-08-11T15:14:59.555"/>
    <p1510:client id="{CD157FB3-2F42-4D38-82F2-A518DEAA6C61}" v="13" dt="2020-08-10T21:11:57.693"/>
    <p1510:client id="{EEF082D5-6DF1-45FF-8639-A5C713B2F12C}" v="176" dt="2020-08-11T15:29:18.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881" autoAdjust="0"/>
  </p:normalViewPr>
  <p:slideViewPr>
    <p:cSldViewPr snapToGrid="0">
      <p:cViewPr varScale="1">
        <p:scale>
          <a:sx n="57" d="100"/>
          <a:sy n="57" d="100"/>
        </p:scale>
        <p:origin x="8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omments/modernComment_103_83EE04ED.xml><?xml version="1.0" encoding="utf-8"?>
<p188:cmLst xmlns:a="http://schemas.openxmlformats.org/drawingml/2006/main" xmlns:r="http://schemas.openxmlformats.org/officeDocument/2006/relationships" xmlns:p188="http://schemas.microsoft.com/office/powerpoint/2018/8/main">
  <p188:cm id="{3E4CA7F6-0932-4199-88BA-9C88B252F56B}" authorId="{DE6DC06C-87D1-55B0-D4AB-68D2AF572301}" status="resolved" created="2020-08-05T18:10:45.109">
    <ac:deMkLst xmlns:ac="http://schemas.microsoft.com/office/drawing/2013/main/command">
      <pc:docMk xmlns:pc="http://schemas.microsoft.com/office/powerpoint/2013/main/command"/>
      <pc:sldMk xmlns:pc="http://schemas.microsoft.com/office/powerpoint/2013/main/command" cId="2213414125" sldId="259"/>
      <ac:spMk id="3" creationId="{1C52190C-30C1-4843-ADE0-684F13D67D25}"/>
    </ac:deMkLst>
    <p188:replyLst>
      <p188:reply id="{685C9FFD-8543-414C-8194-2CC8808B1A4D}" authorId="{84C69C0D-AA6C-B9BC-214D-B22EAA6B77A1}" created="2020-08-07T13:29:16.435">
        <p188:txBody>
          <a:bodyPr/>
          <a:lstStyle/>
          <a:p>
            <a:r>
              <a:rPr lang="en-US"/>
              <a:t>I put in an infographic. I personally think we should try and restrain the use of words in the slide, and let there only be the pictures describing the process. Once presenting, we would explain the process in detail</a:t>
            </a:r>
          </a:p>
        </p188:txBody>
      </p188:reply>
    </p188:replyLst>
    <p188:txBody>
      <a:bodyPr/>
      <a:lstStyle/>
      <a:p>
        <a:r>
          <a:rPr lang="en-US"/>
          <a:t>shorten</a:t>
        </a:r>
      </a:p>
    </p188:txBody>
  </p188:cm>
</p188:cmLst>
</file>

<file path=ppt/comments/modernComment_106_E35A1C18.xml><?xml version="1.0" encoding="utf-8"?>
<p188:cmLst xmlns:a="http://schemas.openxmlformats.org/drawingml/2006/main" xmlns:r="http://schemas.openxmlformats.org/officeDocument/2006/relationships" xmlns:p188="http://schemas.microsoft.com/office/powerpoint/2018/8/main">
  <p188:cm id="{BC480E75-69F6-4258-A228-7FA5B4746228}" authorId="{84C69C0D-AA6C-B9BC-214D-B22EAA6B77A1}" created="2020-08-07T13:47:28.625">
    <ac:deMkLst xmlns:ac="http://schemas.microsoft.com/office/drawing/2013/main/command">
      <pc:docMk xmlns:pc="http://schemas.microsoft.com/office/powerpoint/2013/main/command"/>
      <pc:sldMk xmlns:pc="http://schemas.microsoft.com/office/powerpoint/2013/main/command" cId="3814333464" sldId="262"/>
      <ac:spMk id="2" creationId="{247EE220-DB0D-4FAD-926B-23047962EDD7}"/>
    </ac:deMkLst>
    <p188:txBody>
      <a:bodyPr/>
      <a:lstStyle/>
      <a:p>
        <a:r>
          <a:rPr lang="en-US"/>
          <a:t>Can we add a screenshot of the last frame on its own in the left side of the slide? Hard to see in the gif</a:t>
        </a:r>
      </a:p>
    </p188:txBody>
  </p188:cm>
</p188:cmLst>
</file>

<file path=ppt/comments/modernComment_110_5F3D0643.xml><?xml version="1.0" encoding="utf-8"?>
<p188:cmLst xmlns:a="http://schemas.openxmlformats.org/drawingml/2006/main" xmlns:r="http://schemas.openxmlformats.org/officeDocument/2006/relationships" xmlns:p188="http://schemas.microsoft.com/office/powerpoint/2018/8/main">
  <p188:cm id="{46739A3A-BDCC-4A1E-B37E-AE12C90519A2}" authorId="{84C69C0D-AA6C-B9BC-214D-B22EAA6B77A1}" created="2020-08-08T19:18:45.547">
    <ac:deMkLst xmlns:ac="http://schemas.microsoft.com/office/drawing/2013/main/command">
      <pc:docMk xmlns:pc="http://schemas.microsoft.com/office/powerpoint/2013/main/command"/>
      <pc:sldMk xmlns:pc="http://schemas.microsoft.com/office/powerpoint/2013/main/command" cId="1597834819" sldId="272"/>
      <ac:graphicFrameMk id="5" creationId="{D73FF58A-B7F7-47DD-91F7-7CD88963BE08}"/>
    </ac:deMkLst>
    <p188:pos x="8915400" y="3999566"/>
    <p188:txBody>
      <a:bodyPr/>
      <a:lstStyle/>
      <a:p>
        <a:r>
          <a:rPr lang="en-US"/>
          <a:t>Say this part, doesn't have to be said in text on slide imo</a:t>
        </a:r>
      </a:p>
    </p188:txBody>
  </p188:cm>
</p188:cmLst>
</file>

<file path=ppt/comments/modernComment_115_81ABE4A4.xml><?xml version="1.0" encoding="utf-8"?>
<p188:cmLst xmlns:a="http://schemas.openxmlformats.org/drawingml/2006/main" xmlns:r="http://schemas.openxmlformats.org/officeDocument/2006/relationships" xmlns:p188="http://schemas.microsoft.com/office/powerpoint/2018/8/main">
  <p188:cm id="{715F1775-B962-45FF-863C-F7C199319981}" authorId="{9831BC2A-45AB-FC01-AFF2-D54C13B8424C}" created="2020-08-05T18:14:27.867">
    <ac:deMkLst xmlns:ac="http://schemas.microsoft.com/office/drawing/2013/main/command">
      <pc:docMk xmlns:pc="http://schemas.microsoft.com/office/powerpoint/2013/main/command"/>
      <pc:sldMk xmlns:pc="http://schemas.microsoft.com/office/powerpoint/2013/main/command" cId="2175526052" sldId="277"/>
      <ac:spMk id="3" creationId="{6367C893-8342-46E6-A451-1D8B1D26ED2B}"/>
    </ac:deMkLst>
    <p188:txBody>
      <a:bodyPr/>
      <a:lstStyle/>
      <a:p>
        <a:r>
          <a:rPr lang="en-US"/>
          <a:t>Look into how microsoft has contributed to ML and computer vision (Azure)</a:t>
        </a:r>
      </a:p>
    </p188:txBody>
  </p188:cm>
  <p188:cm id="{DF964B1F-71EE-4746-9210-E99F3AA5E7BA}" authorId="{DE6DC06C-87D1-55B0-D4AB-68D2AF572301}" created="2020-08-05T18:14:30.531">
    <pc:sldMkLst xmlns:pc="http://schemas.microsoft.com/office/powerpoint/2013/main/command">
      <pc:docMk/>
      <pc:sldMk cId="2175526052" sldId="277"/>
    </pc:sldMkLst>
    <p188:txBody>
      <a:bodyPr/>
      <a:lstStyle/>
      <a:p>
        <a:r>
          <a:rPr lang="en-US"/>
          <a:t>look into how has microsoft has contributed to machine learning</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9DFFD1-DBB2-4D15-843C-2B7AA2D6D2B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567520-B2E9-4279-858E-CF0ED982CB20}">
      <dgm:prSet/>
      <dgm:spPr/>
      <dgm:t>
        <a:bodyPr/>
        <a:lstStyle/>
        <a:p>
          <a:pPr>
            <a:lnSpc>
              <a:spcPct val="100000"/>
            </a:lnSpc>
            <a:defRPr b="1"/>
          </a:pPr>
          <a:r>
            <a:rPr lang="en-US"/>
            <a:t>Stores</a:t>
          </a:r>
        </a:p>
      </dgm:t>
    </dgm:pt>
    <dgm:pt modelId="{6A57E541-8A01-400F-AD28-9FEE607256C7}" type="parTrans" cxnId="{B6E39AE5-7E3E-441A-B0C8-C0E1FA076860}">
      <dgm:prSet/>
      <dgm:spPr/>
      <dgm:t>
        <a:bodyPr/>
        <a:lstStyle/>
        <a:p>
          <a:endParaRPr lang="en-US"/>
        </a:p>
      </dgm:t>
    </dgm:pt>
    <dgm:pt modelId="{58420695-C3F5-4FC6-B769-1F77EE3FA642}" type="sibTrans" cxnId="{B6E39AE5-7E3E-441A-B0C8-C0E1FA076860}">
      <dgm:prSet/>
      <dgm:spPr/>
      <dgm:t>
        <a:bodyPr/>
        <a:lstStyle/>
        <a:p>
          <a:endParaRPr lang="en-US"/>
        </a:p>
      </dgm:t>
    </dgm:pt>
    <dgm:pt modelId="{23BA34D7-DC90-4D3D-8E12-5988C47C523A}">
      <dgm:prSet/>
      <dgm:spPr/>
      <dgm:t>
        <a:bodyPr/>
        <a:lstStyle/>
        <a:p>
          <a:pPr>
            <a:lnSpc>
              <a:spcPct val="100000"/>
            </a:lnSpc>
          </a:pPr>
          <a:r>
            <a:rPr lang="en-US"/>
            <a:t>Item demand and inventory</a:t>
          </a:r>
        </a:p>
      </dgm:t>
    </dgm:pt>
    <dgm:pt modelId="{9F05BE3A-699B-4057-8C33-DB166FF326BE}" type="parTrans" cxnId="{60BD8337-9C37-447B-A65E-AD6C50F536B2}">
      <dgm:prSet/>
      <dgm:spPr/>
      <dgm:t>
        <a:bodyPr/>
        <a:lstStyle/>
        <a:p>
          <a:endParaRPr lang="en-US"/>
        </a:p>
      </dgm:t>
    </dgm:pt>
    <dgm:pt modelId="{862706CF-63CB-4EDF-BB10-77A966EF0E2A}" type="sibTrans" cxnId="{60BD8337-9C37-447B-A65E-AD6C50F536B2}">
      <dgm:prSet/>
      <dgm:spPr/>
      <dgm:t>
        <a:bodyPr/>
        <a:lstStyle/>
        <a:p>
          <a:endParaRPr lang="en-US"/>
        </a:p>
      </dgm:t>
    </dgm:pt>
    <dgm:pt modelId="{5BB38D64-CAA9-4D04-958F-157EA2AF054C}">
      <dgm:prSet/>
      <dgm:spPr/>
      <dgm:t>
        <a:bodyPr/>
        <a:lstStyle/>
        <a:p>
          <a:pPr>
            <a:lnSpc>
              <a:spcPct val="100000"/>
            </a:lnSpc>
          </a:pPr>
          <a:r>
            <a:rPr lang="en-US"/>
            <a:t>Customer access</a:t>
          </a:r>
        </a:p>
      </dgm:t>
    </dgm:pt>
    <dgm:pt modelId="{1B94B53A-6D25-46E0-8BB3-3EE778E74EC6}" type="parTrans" cxnId="{8B4650F2-0423-4838-B985-2A95928259C5}">
      <dgm:prSet/>
      <dgm:spPr/>
      <dgm:t>
        <a:bodyPr/>
        <a:lstStyle/>
        <a:p>
          <a:endParaRPr lang="en-US"/>
        </a:p>
      </dgm:t>
    </dgm:pt>
    <dgm:pt modelId="{3A600B8C-DCF0-4C23-8478-C602B1BB93B4}" type="sibTrans" cxnId="{8B4650F2-0423-4838-B985-2A95928259C5}">
      <dgm:prSet/>
      <dgm:spPr/>
      <dgm:t>
        <a:bodyPr/>
        <a:lstStyle/>
        <a:p>
          <a:endParaRPr lang="en-US"/>
        </a:p>
      </dgm:t>
    </dgm:pt>
    <dgm:pt modelId="{64FE5E5D-89FE-4A47-8AC4-D8776F8CB7B8}">
      <dgm:prSet/>
      <dgm:spPr/>
      <dgm:t>
        <a:bodyPr/>
        <a:lstStyle/>
        <a:p>
          <a:pPr>
            <a:lnSpc>
              <a:spcPct val="100000"/>
            </a:lnSpc>
          </a:pPr>
          <a:r>
            <a:rPr lang="en-US"/>
            <a:t>Sales</a:t>
          </a:r>
        </a:p>
      </dgm:t>
    </dgm:pt>
    <dgm:pt modelId="{6B417E05-5C27-4804-B77B-76DBBEC22907}" type="parTrans" cxnId="{8F42FBA7-667A-495F-80B4-290095E22DA9}">
      <dgm:prSet/>
      <dgm:spPr/>
      <dgm:t>
        <a:bodyPr/>
        <a:lstStyle/>
        <a:p>
          <a:endParaRPr lang="en-US"/>
        </a:p>
      </dgm:t>
    </dgm:pt>
    <dgm:pt modelId="{8617F3FB-7F4F-4C6A-8340-667F74A5BC98}" type="sibTrans" cxnId="{8F42FBA7-667A-495F-80B4-290095E22DA9}">
      <dgm:prSet/>
      <dgm:spPr/>
      <dgm:t>
        <a:bodyPr/>
        <a:lstStyle/>
        <a:p>
          <a:endParaRPr lang="en-US"/>
        </a:p>
      </dgm:t>
    </dgm:pt>
    <dgm:pt modelId="{9240678F-E71C-42FE-82D6-FDC7E944BBBF}">
      <dgm:prSet/>
      <dgm:spPr/>
      <dgm:t>
        <a:bodyPr/>
        <a:lstStyle/>
        <a:p>
          <a:pPr>
            <a:lnSpc>
              <a:spcPct val="100000"/>
            </a:lnSpc>
          </a:pPr>
          <a:r>
            <a:rPr lang="en-US"/>
            <a:t>Optimize impact</a:t>
          </a:r>
        </a:p>
      </dgm:t>
    </dgm:pt>
    <dgm:pt modelId="{93B94C68-1B67-40DF-99D6-211C0217BDC3}" type="parTrans" cxnId="{22149618-C8A8-4F9A-B1A4-6BADFD51C5CE}">
      <dgm:prSet/>
      <dgm:spPr/>
      <dgm:t>
        <a:bodyPr/>
        <a:lstStyle/>
        <a:p>
          <a:endParaRPr lang="en-US"/>
        </a:p>
      </dgm:t>
    </dgm:pt>
    <dgm:pt modelId="{20E28A8E-7C3B-4FF1-B120-0F24C982E56E}" type="sibTrans" cxnId="{22149618-C8A8-4F9A-B1A4-6BADFD51C5CE}">
      <dgm:prSet/>
      <dgm:spPr/>
      <dgm:t>
        <a:bodyPr/>
        <a:lstStyle/>
        <a:p>
          <a:endParaRPr lang="en-US"/>
        </a:p>
      </dgm:t>
    </dgm:pt>
    <dgm:pt modelId="{E78D07FA-050C-4474-BE81-F9D83AADB2CE}">
      <dgm:prSet/>
      <dgm:spPr/>
      <dgm:t>
        <a:bodyPr/>
        <a:lstStyle/>
        <a:p>
          <a:pPr>
            <a:lnSpc>
              <a:spcPct val="100000"/>
            </a:lnSpc>
            <a:defRPr b="1"/>
          </a:pPr>
          <a:r>
            <a:rPr lang="en-US"/>
            <a:t>Producers</a:t>
          </a:r>
        </a:p>
      </dgm:t>
    </dgm:pt>
    <dgm:pt modelId="{0010D615-317C-44B1-8071-4BF33BA9EE7D}" type="parTrans" cxnId="{FF0F6191-366A-414A-BABA-C7052D9DE5C4}">
      <dgm:prSet/>
      <dgm:spPr/>
      <dgm:t>
        <a:bodyPr/>
        <a:lstStyle/>
        <a:p>
          <a:endParaRPr lang="en-US"/>
        </a:p>
      </dgm:t>
    </dgm:pt>
    <dgm:pt modelId="{2513D2A7-FEB6-4201-8C1F-726330C534E8}" type="sibTrans" cxnId="{FF0F6191-366A-414A-BABA-C7052D9DE5C4}">
      <dgm:prSet/>
      <dgm:spPr/>
      <dgm:t>
        <a:bodyPr/>
        <a:lstStyle/>
        <a:p>
          <a:endParaRPr lang="en-US"/>
        </a:p>
      </dgm:t>
    </dgm:pt>
    <dgm:pt modelId="{F761E6ED-9B8B-41A9-B1C6-A78107F3FC28}">
      <dgm:prSet/>
      <dgm:spPr/>
      <dgm:t>
        <a:bodyPr/>
        <a:lstStyle/>
        <a:p>
          <a:pPr>
            <a:lnSpc>
              <a:spcPct val="100000"/>
            </a:lnSpc>
          </a:pPr>
          <a:r>
            <a:rPr lang="en-US"/>
            <a:t>Item demand</a:t>
          </a:r>
        </a:p>
      </dgm:t>
    </dgm:pt>
    <dgm:pt modelId="{C26D8DA2-CE70-4DF9-9BEE-E30E8C07A49F}" type="parTrans" cxnId="{7269EB24-EA08-415A-B441-0D180A3804C5}">
      <dgm:prSet/>
      <dgm:spPr/>
      <dgm:t>
        <a:bodyPr/>
        <a:lstStyle/>
        <a:p>
          <a:endParaRPr lang="en-US"/>
        </a:p>
      </dgm:t>
    </dgm:pt>
    <dgm:pt modelId="{FE39FB40-70EE-49C7-BAE9-BD2C5472B6E2}" type="sibTrans" cxnId="{7269EB24-EA08-415A-B441-0D180A3804C5}">
      <dgm:prSet/>
      <dgm:spPr/>
      <dgm:t>
        <a:bodyPr/>
        <a:lstStyle/>
        <a:p>
          <a:endParaRPr lang="en-US"/>
        </a:p>
      </dgm:t>
    </dgm:pt>
    <dgm:pt modelId="{925217E5-6D75-4D78-995A-4814094EBE92}">
      <dgm:prSet/>
      <dgm:spPr/>
      <dgm:t>
        <a:bodyPr/>
        <a:lstStyle/>
        <a:p>
          <a:pPr>
            <a:lnSpc>
              <a:spcPct val="100000"/>
            </a:lnSpc>
          </a:pPr>
          <a:r>
            <a:rPr lang="en-US"/>
            <a:t>Inventory</a:t>
          </a:r>
        </a:p>
      </dgm:t>
    </dgm:pt>
    <dgm:pt modelId="{15EFEA63-E7F7-4EF7-8293-CE91F912A9CF}" type="parTrans" cxnId="{0ACCBF11-80B4-4318-8043-2D99AF00C72B}">
      <dgm:prSet/>
      <dgm:spPr/>
      <dgm:t>
        <a:bodyPr/>
        <a:lstStyle/>
        <a:p>
          <a:endParaRPr lang="en-US"/>
        </a:p>
      </dgm:t>
    </dgm:pt>
    <dgm:pt modelId="{668E878C-4771-4833-96F9-7AAC2D168CB4}" type="sibTrans" cxnId="{0ACCBF11-80B4-4318-8043-2D99AF00C72B}">
      <dgm:prSet/>
      <dgm:spPr/>
      <dgm:t>
        <a:bodyPr/>
        <a:lstStyle/>
        <a:p>
          <a:endParaRPr lang="en-US"/>
        </a:p>
      </dgm:t>
    </dgm:pt>
    <dgm:pt modelId="{64E6A9E3-E780-472D-82FC-E32DCFBDF8B5}">
      <dgm:prSet/>
      <dgm:spPr/>
      <dgm:t>
        <a:bodyPr/>
        <a:lstStyle/>
        <a:p>
          <a:pPr>
            <a:lnSpc>
              <a:spcPct val="100000"/>
            </a:lnSpc>
          </a:pPr>
          <a:r>
            <a:rPr lang="en-US"/>
            <a:t>Improve target markets</a:t>
          </a:r>
        </a:p>
      </dgm:t>
    </dgm:pt>
    <dgm:pt modelId="{6DEF74E1-AEEC-4B7B-A1B5-958AD260DF2B}" type="parTrans" cxnId="{158E22A0-BDC2-4501-B873-7A78FE6A2E96}">
      <dgm:prSet/>
      <dgm:spPr/>
      <dgm:t>
        <a:bodyPr/>
        <a:lstStyle/>
        <a:p>
          <a:endParaRPr lang="en-US"/>
        </a:p>
      </dgm:t>
    </dgm:pt>
    <dgm:pt modelId="{CA52C2CD-BE1A-48FE-AAD9-0B07226545A2}" type="sibTrans" cxnId="{158E22A0-BDC2-4501-B873-7A78FE6A2E96}">
      <dgm:prSet/>
      <dgm:spPr/>
      <dgm:t>
        <a:bodyPr/>
        <a:lstStyle/>
        <a:p>
          <a:endParaRPr lang="en-US"/>
        </a:p>
      </dgm:t>
    </dgm:pt>
    <dgm:pt modelId="{C80F722D-7B85-4CE8-A58E-F3603B00BE7A}">
      <dgm:prSet/>
      <dgm:spPr/>
      <dgm:t>
        <a:bodyPr/>
        <a:lstStyle/>
        <a:p>
          <a:pPr>
            <a:lnSpc>
              <a:spcPct val="100000"/>
            </a:lnSpc>
          </a:pPr>
          <a:r>
            <a:rPr lang="en-US"/>
            <a:t>Sales</a:t>
          </a:r>
        </a:p>
      </dgm:t>
    </dgm:pt>
    <dgm:pt modelId="{0B05BBCA-3604-4DF5-AE6E-3AAC99E69AE6}" type="parTrans" cxnId="{01932D02-BF2C-4AC9-98CF-A52327544849}">
      <dgm:prSet/>
      <dgm:spPr/>
      <dgm:t>
        <a:bodyPr/>
        <a:lstStyle/>
        <a:p>
          <a:endParaRPr lang="en-US"/>
        </a:p>
      </dgm:t>
    </dgm:pt>
    <dgm:pt modelId="{82689D4D-DDDC-481C-8E18-FB73747C6C4B}" type="sibTrans" cxnId="{01932D02-BF2C-4AC9-98CF-A52327544849}">
      <dgm:prSet/>
      <dgm:spPr/>
      <dgm:t>
        <a:bodyPr/>
        <a:lstStyle/>
        <a:p>
          <a:endParaRPr lang="en-US"/>
        </a:p>
      </dgm:t>
    </dgm:pt>
    <dgm:pt modelId="{59B40A7F-4CAE-4392-B5B6-05A21E518175}">
      <dgm:prSet/>
      <dgm:spPr/>
      <dgm:t>
        <a:bodyPr/>
        <a:lstStyle/>
        <a:p>
          <a:pPr>
            <a:lnSpc>
              <a:spcPct val="100000"/>
            </a:lnSpc>
          </a:pPr>
          <a:r>
            <a:rPr lang="en-US"/>
            <a:t>Optimize impact</a:t>
          </a:r>
        </a:p>
      </dgm:t>
    </dgm:pt>
    <dgm:pt modelId="{7295E173-960C-4F82-8812-64317504698E}" type="parTrans" cxnId="{926C8BE1-2C85-442F-A6DC-87F1F74B1351}">
      <dgm:prSet/>
      <dgm:spPr/>
      <dgm:t>
        <a:bodyPr/>
        <a:lstStyle/>
        <a:p>
          <a:endParaRPr lang="en-US"/>
        </a:p>
      </dgm:t>
    </dgm:pt>
    <dgm:pt modelId="{B9BF0BCF-FE8F-4EDA-AE9A-54EFD1E49E1E}" type="sibTrans" cxnId="{926C8BE1-2C85-442F-A6DC-87F1F74B1351}">
      <dgm:prSet/>
      <dgm:spPr/>
      <dgm:t>
        <a:bodyPr/>
        <a:lstStyle/>
        <a:p>
          <a:endParaRPr lang="en-US"/>
        </a:p>
      </dgm:t>
    </dgm:pt>
    <dgm:pt modelId="{CBD8B469-50AD-4764-9776-7810650EA64C}" type="pres">
      <dgm:prSet presAssocID="{A19DFFD1-DBB2-4D15-843C-2B7AA2D6D2B1}" presName="root" presStyleCnt="0">
        <dgm:presLayoutVars>
          <dgm:dir/>
          <dgm:resizeHandles val="exact"/>
        </dgm:presLayoutVars>
      </dgm:prSet>
      <dgm:spPr/>
    </dgm:pt>
    <dgm:pt modelId="{E643AA15-1BBC-4B29-BF0B-F93076A4E821}" type="pres">
      <dgm:prSet presAssocID="{22567520-B2E9-4279-858E-CF0ED982CB20}" presName="compNode" presStyleCnt="0"/>
      <dgm:spPr/>
    </dgm:pt>
    <dgm:pt modelId="{0C26F1BA-725E-413D-95E7-2576489749FF}" type="pres">
      <dgm:prSet presAssocID="{22567520-B2E9-4279-858E-CF0ED982CB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FB408AE3-FB59-4068-84A0-398E7CE854BD}" type="pres">
      <dgm:prSet presAssocID="{22567520-B2E9-4279-858E-CF0ED982CB20}" presName="iconSpace" presStyleCnt="0"/>
      <dgm:spPr/>
    </dgm:pt>
    <dgm:pt modelId="{EC540793-002B-4E68-B5D7-25BF68D92324}" type="pres">
      <dgm:prSet presAssocID="{22567520-B2E9-4279-858E-CF0ED982CB20}" presName="parTx" presStyleLbl="revTx" presStyleIdx="0" presStyleCnt="4">
        <dgm:presLayoutVars>
          <dgm:chMax val="0"/>
          <dgm:chPref val="0"/>
        </dgm:presLayoutVars>
      </dgm:prSet>
      <dgm:spPr/>
    </dgm:pt>
    <dgm:pt modelId="{CEE262C4-9934-4D51-B3E5-964E59C4BE40}" type="pres">
      <dgm:prSet presAssocID="{22567520-B2E9-4279-858E-CF0ED982CB20}" presName="txSpace" presStyleCnt="0"/>
      <dgm:spPr/>
    </dgm:pt>
    <dgm:pt modelId="{2DDDF0E9-1401-4268-9B23-E8BA7CC227C4}" type="pres">
      <dgm:prSet presAssocID="{22567520-B2E9-4279-858E-CF0ED982CB20}" presName="desTx" presStyleLbl="revTx" presStyleIdx="1" presStyleCnt="4">
        <dgm:presLayoutVars/>
      </dgm:prSet>
      <dgm:spPr/>
    </dgm:pt>
    <dgm:pt modelId="{0CB6D48A-ED8D-44A3-96E7-6A6060DB76CC}" type="pres">
      <dgm:prSet presAssocID="{58420695-C3F5-4FC6-B769-1F77EE3FA642}" presName="sibTrans" presStyleCnt="0"/>
      <dgm:spPr/>
    </dgm:pt>
    <dgm:pt modelId="{ABF80330-BE75-4736-B45D-D691BF9C486D}" type="pres">
      <dgm:prSet presAssocID="{E78D07FA-050C-4474-BE81-F9D83AADB2CE}" presName="compNode" presStyleCnt="0"/>
      <dgm:spPr/>
    </dgm:pt>
    <dgm:pt modelId="{0F2FF1DB-BE22-453F-8587-098A29125E23}" type="pres">
      <dgm:prSet presAssocID="{E78D07FA-050C-4474-BE81-F9D83AADB2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F78C3D21-D36D-48E3-B5FD-CEC0923DE077}" type="pres">
      <dgm:prSet presAssocID="{E78D07FA-050C-4474-BE81-F9D83AADB2CE}" presName="iconSpace" presStyleCnt="0"/>
      <dgm:spPr/>
    </dgm:pt>
    <dgm:pt modelId="{6E3249AB-CE1E-4A12-AB5A-9CDD04E393E4}" type="pres">
      <dgm:prSet presAssocID="{E78D07FA-050C-4474-BE81-F9D83AADB2CE}" presName="parTx" presStyleLbl="revTx" presStyleIdx="2" presStyleCnt="4">
        <dgm:presLayoutVars>
          <dgm:chMax val="0"/>
          <dgm:chPref val="0"/>
        </dgm:presLayoutVars>
      </dgm:prSet>
      <dgm:spPr/>
    </dgm:pt>
    <dgm:pt modelId="{B8ECE771-DDE0-40D9-A5A3-1EF726084BB6}" type="pres">
      <dgm:prSet presAssocID="{E78D07FA-050C-4474-BE81-F9D83AADB2CE}" presName="txSpace" presStyleCnt="0"/>
      <dgm:spPr/>
    </dgm:pt>
    <dgm:pt modelId="{85F6FF7F-37DD-48C0-9CAC-BCD870AB622C}" type="pres">
      <dgm:prSet presAssocID="{E78D07FA-050C-4474-BE81-F9D83AADB2CE}" presName="desTx" presStyleLbl="revTx" presStyleIdx="3" presStyleCnt="4">
        <dgm:presLayoutVars/>
      </dgm:prSet>
      <dgm:spPr/>
    </dgm:pt>
  </dgm:ptLst>
  <dgm:cxnLst>
    <dgm:cxn modelId="{01932D02-BF2C-4AC9-98CF-A52327544849}" srcId="{E78D07FA-050C-4474-BE81-F9D83AADB2CE}" destId="{C80F722D-7B85-4CE8-A58E-F3603B00BE7A}" srcOrd="3" destOrd="0" parTransId="{0B05BBCA-3604-4DF5-AE6E-3AAC99E69AE6}" sibTransId="{82689D4D-DDDC-481C-8E18-FB73747C6C4B}"/>
    <dgm:cxn modelId="{0ACCBF11-80B4-4318-8043-2D99AF00C72B}" srcId="{E78D07FA-050C-4474-BE81-F9D83AADB2CE}" destId="{925217E5-6D75-4D78-995A-4814094EBE92}" srcOrd="1" destOrd="0" parTransId="{15EFEA63-E7F7-4EF7-8293-CE91F912A9CF}" sibTransId="{668E878C-4771-4833-96F9-7AAC2D168CB4}"/>
    <dgm:cxn modelId="{E5551415-97F7-4E69-9E05-55F8E635C395}" type="presOf" srcId="{9240678F-E71C-42FE-82D6-FDC7E944BBBF}" destId="{2DDDF0E9-1401-4268-9B23-E8BA7CC227C4}" srcOrd="0" destOrd="3" presId="urn:microsoft.com/office/officeart/2018/5/layout/CenteredIconLabelDescriptionList"/>
    <dgm:cxn modelId="{22149618-C8A8-4F9A-B1A4-6BADFD51C5CE}" srcId="{22567520-B2E9-4279-858E-CF0ED982CB20}" destId="{9240678F-E71C-42FE-82D6-FDC7E944BBBF}" srcOrd="3" destOrd="0" parTransId="{93B94C68-1B67-40DF-99D6-211C0217BDC3}" sibTransId="{20E28A8E-7C3B-4FF1-B120-0F24C982E56E}"/>
    <dgm:cxn modelId="{7269EB24-EA08-415A-B441-0D180A3804C5}" srcId="{E78D07FA-050C-4474-BE81-F9D83AADB2CE}" destId="{F761E6ED-9B8B-41A9-B1C6-A78107F3FC28}" srcOrd="0" destOrd="0" parTransId="{C26D8DA2-CE70-4DF9-9BEE-E30E8C07A49F}" sibTransId="{FE39FB40-70EE-49C7-BAE9-BD2C5472B6E2}"/>
    <dgm:cxn modelId="{60BD8337-9C37-447B-A65E-AD6C50F536B2}" srcId="{22567520-B2E9-4279-858E-CF0ED982CB20}" destId="{23BA34D7-DC90-4D3D-8E12-5988C47C523A}" srcOrd="0" destOrd="0" parTransId="{9F05BE3A-699B-4057-8C33-DB166FF326BE}" sibTransId="{862706CF-63CB-4EDF-BB10-77A966EF0E2A}"/>
    <dgm:cxn modelId="{AED9B539-1C8E-496F-8157-60FABF209696}" type="presOf" srcId="{64FE5E5D-89FE-4A47-8AC4-D8776F8CB7B8}" destId="{2DDDF0E9-1401-4268-9B23-E8BA7CC227C4}" srcOrd="0" destOrd="2" presId="urn:microsoft.com/office/officeart/2018/5/layout/CenteredIconLabelDescriptionList"/>
    <dgm:cxn modelId="{9BF5423A-57D8-47CA-BB3A-C32819F79B7E}" type="presOf" srcId="{5BB38D64-CAA9-4D04-958F-157EA2AF054C}" destId="{2DDDF0E9-1401-4268-9B23-E8BA7CC227C4}" srcOrd="0" destOrd="1" presId="urn:microsoft.com/office/officeart/2018/5/layout/CenteredIconLabelDescriptionList"/>
    <dgm:cxn modelId="{3250DC63-0AAD-4EDD-80BE-CE3D8BA0B497}" type="presOf" srcId="{F761E6ED-9B8B-41A9-B1C6-A78107F3FC28}" destId="{85F6FF7F-37DD-48C0-9CAC-BCD870AB622C}" srcOrd="0" destOrd="0" presId="urn:microsoft.com/office/officeart/2018/5/layout/CenteredIconLabelDescriptionList"/>
    <dgm:cxn modelId="{C0C1A972-C309-44AD-8A36-3A830D18DE92}" type="presOf" srcId="{E78D07FA-050C-4474-BE81-F9D83AADB2CE}" destId="{6E3249AB-CE1E-4A12-AB5A-9CDD04E393E4}" srcOrd="0" destOrd="0" presId="urn:microsoft.com/office/officeart/2018/5/layout/CenteredIconLabelDescriptionList"/>
    <dgm:cxn modelId="{5450BA75-8494-4D85-BD0D-FE3626269879}" type="presOf" srcId="{22567520-B2E9-4279-858E-CF0ED982CB20}" destId="{EC540793-002B-4E68-B5D7-25BF68D92324}" srcOrd="0" destOrd="0" presId="urn:microsoft.com/office/officeart/2018/5/layout/CenteredIconLabelDescriptionList"/>
    <dgm:cxn modelId="{356E8C80-8D62-4CA3-8269-D6F1C88167B7}" type="presOf" srcId="{23BA34D7-DC90-4D3D-8E12-5988C47C523A}" destId="{2DDDF0E9-1401-4268-9B23-E8BA7CC227C4}" srcOrd="0" destOrd="0" presId="urn:microsoft.com/office/officeart/2018/5/layout/CenteredIconLabelDescriptionList"/>
    <dgm:cxn modelId="{8F8C7087-DE95-429D-8B87-0B19BFF1D36F}" type="presOf" srcId="{64E6A9E3-E780-472D-82FC-E32DCFBDF8B5}" destId="{85F6FF7F-37DD-48C0-9CAC-BCD870AB622C}" srcOrd="0" destOrd="2" presId="urn:microsoft.com/office/officeart/2018/5/layout/CenteredIconLabelDescriptionList"/>
    <dgm:cxn modelId="{FF0F6191-366A-414A-BABA-C7052D9DE5C4}" srcId="{A19DFFD1-DBB2-4D15-843C-2B7AA2D6D2B1}" destId="{E78D07FA-050C-4474-BE81-F9D83AADB2CE}" srcOrd="1" destOrd="0" parTransId="{0010D615-317C-44B1-8071-4BF33BA9EE7D}" sibTransId="{2513D2A7-FEB6-4201-8C1F-726330C534E8}"/>
    <dgm:cxn modelId="{2674BC9A-406E-4C5C-84C5-D4B7DD7E52FA}" type="presOf" srcId="{A19DFFD1-DBB2-4D15-843C-2B7AA2D6D2B1}" destId="{CBD8B469-50AD-4764-9776-7810650EA64C}" srcOrd="0" destOrd="0" presId="urn:microsoft.com/office/officeart/2018/5/layout/CenteredIconLabelDescriptionList"/>
    <dgm:cxn modelId="{158E22A0-BDC2-4501-B873-7A78FE6A2E96}" srcId="{E78D07FA-050C-4474-BE81-F9D83AADB2CE}" destId="{64E6A9E3-E780-472D-82FC-E32DCFBDF8B5}" srcOrd="2" destOrd="0" parTransId="{6DEF74E1-AEEC-4B7B-A1B5-958AD260DF2B}" sibTransId="{CA52C2CD-BE1A-48FE-AAD9-0B07226545A2}"/>
    <dgm:cxn modelId="{8F42FBA7-667A-495F-80B4-290095E22DA9}" srcId="{22567520-B2E9-4279-858E-CF0ED982CB20}" destId="{64FE5E5D-89FE-4A47-8AC4-D8776F8CB7B8}" srcOrd="2" destOrd="0" parTransId="{6B417E05-5C27-4804-B77B-76DBBEC22907}" sibTransId="{8617F3FB-7F4F-4C6A-8340-667F74A5BC98}"/>
    <dgm:cxn modelId="{565031C5-EA19-4769-B73C-7E5F09739A70}" type="presOf" srcId="{C80F722D-7B85-4CE8-A58E-F3603B00BE7A}" destId="{85F6FF7F-37DD-48C0-9CAC-BCD870AB622C}" srcOrd="0" destOrd="3" presId="urn:microsoft.com/office/officeart/2018/5/layout/CenteredIconLabelDescriptionList"/>
    <dgm:cxn modelId="{A51C8ECA-8EBB-42FD-99F4-7323D1476050}" type="presOf" srcId="{59B40A7F-4CAE-4392-B5B6-05A21E518175}" destId="{85F6FF7F-37DD-48C0-9CAC-BCD870AB622C}" srcOrd="0" destOrd="4" presId="urn:microsoft.com/office/officeart/2018/5/layout/CenteredIconLabelDescriptionList"/>
    <dgm:cxn modelId="{1F3A47D4-0F74-4FA3-9461-A519BD18E791}" type="presOf" srcId="{925217E5-6D75-4D78-995A-4814094EBE92}" destId="{85F6FF7F-37DD-48C0-9CAC-BCD870AB622C}" srcOrd="0" destOrd="1" presId="urn:microsoft.com/office/officeart/2018/5/layout/CenteredIconLabelDescriptionList"/>
    <dgm:cxn modelId="{926C8BE1-2C85-442F-A6DC-87F1F74B1351}" srcId="{E78D07FA-050C-4474-BE81-F9D83AADB2CE}" destId="{59B40A7F-4CAE-4392-B5B6-05A21E518175}" srcOrd="4" destOrd="0" parTransId="{7295E173-960C-4F82-8812-64317504698E}" sibTransId="{B9BF0BCF-FE8F-4EDA-AE9A-54EFD1E49E1E}"/>
    <dgm:cxn modelId="{B6E39AE5-7E3E-441A-B0C8-C0E1FA076860}" srcId="{A19DFFD1-DBB2-4D15-843C-2B7AA2D6D2B1}" destId="{22567520-B2E9-4279-858E-CF0ED982CB20}" srcOrd="0" destOrd="0" parTransId="{6A57E541-8A01-400F-AD28-9FEE607256C7}" sibTransId="{58420695-C3F5-4FC6-B769-1F77EE3FA642}"/>
    <dgm:cxn modelId="{8B4650F2-0423-4838-B985-2A95928259C5}" srcId="{22567520-B2E9-4279-858E-CF0ED982CB20}" destId="{5BB38D64-CAA9-4D04-958F-157EA2AF054C}" srcOrd="1" destOrd="0" parTransId="{1B94B53A-6D25-46E0-8BB3-3EE778E74EC6}" sibTransId="{3A600B8C-DCF0-4C23-8478-C602B1BB93B4}"/>
    <dgm:cxn modelId="{E8D7A8ED-E653-4B3C-8B0F-CB62C6DF4D63}" type="presParOf" srcId="{CBD8B469-50AD-4764-9776-7810650EA64C}" destId="{E643AA15-1BBC-4B29-BF0B-F93076A4E821}" srcOrd="0" destOrd="0" presId="urn:microsoft.com/office/officeart/2018/5/layout/CenteredIconLabelDescriptionList"/>
    <dgm:cxn modelId="{1565879D-5585-4A36-8D67-166EA9DD9498}" type="presParOf" srcId="{E643AA15-1BBC-4B29-BF0B-F93076A4E821}" destId="{0C26F1BA-725E-413D-95E7-2576489749FF}" srcOrd="0" destOrd="0" presId="urn:microsoft.com/office/officeart/2018/5/layout/CenteredIconLabelDescriptionList"/>
    <dgm:cxn modelId="{4CF41A2C-4EEF-4E86-8A9D-7D50F785D2CB}" type="presParOf" srcId="{E643AA15-1BBC-4B29-BF0B-F93076A4E821}" destId="{FB408AE3-FB59-4068-84A0-398E7CE854BD}" srcOrd="1" destOrd="0" presId="urn:microsoft.com/office/officeart/2018/5/layout/CenteredIconLabelDescriptionList"/>
    <dgm:cxn modelId="{308D2034-6BB9-435B-9421-7E5CFD092350}" type="presParOf" srcId="{E643AA15-1BBC-4B29-BF0B-F93076A4E821}" destId="{EC540793-002B-4E68-B5D7-25BF68D92324}" srcOrd="2" destOrd="0" presId="urn:microsoft.com/office/officeart/2018/5/layout/CenteredIconLabelDescriptionList"/>
    <dgm:cxn modelId="{A6690574-3E0F-4E84-BA63-5622AD0EEA04}" type="presParOf" srcId="{E643AA15-1BBC-4B29-BF0B-F93076A4E821}" destId="{CEE262C4-9934-4D51-B3E5-964E59C4BE40}" srcOrd="3" destOrd="0" presId="urn:microsoft.com/office/officeart/2018/5/layout/CenteredIconLabelDescriptionList"/>
    <dgm:cxn modelId="{5F5B0105-B3FD-4603-B47B-02A902CEE28C}" type="presParOf" srcId="{E643AA15-1BBC-4B29-BF0B-F93076A4E821}" destId="{2DDDF0E9-1401-4268-9B23-E8BA7CC227C4}" srcOrd="4" destOrd="0" presId="urn:microsoft.com/office/officeart/2018/5/layout/CenteredIconLabelDescriptionList"/>
    <dgm:cxn modelId="{8DF4BBC7-05D6-46ED-B1AB-89423EB6C926}" type="presParOf" srcId="{CBD8B469-50AD-4764-9776-7810650EA64C}" destId="{0CB6D48A-ED8D-44A3-96E7-6A6060DB76CC}" srcOrd="1" destOrd="0" presId="urn:microsoft.com/office/officeart/2018/5/layout/CenteredIconLabelDescriptionList"/>
    <dgm:cxn modelId="{494100B9-E6A4-4DDC-B5F2-7CF312FEF54D}" type="presParOf" srcId="{CBD8B469-50AD-4764-9776-7810650EA64C}" destId="{ABF80330-BE75-4736-B45D-D691BF9C486D}" srcOrd="2" destOrd="0" presId="urn:microsoft.com/office/officeart/2018/5/layout/CenteredIconLabelDescriptionList"/>
    <dgm:cxn modelId="{FD1986BE-DED5-4FC4-83FD-6E4BA8741BB2}" type="presParOf" srcId="{ABF80330-BE75-4736-B45D-D691BF9C486D}" destId="{0F2FF1DB-BE22-453F-8587-098A29125E23}" srcOrd="0" destOrd="0" presId="urn:microsoft.com/office/officeart/2018/5/layout/CenteredIconLabelDescriptionList"/>
    <dgm:cxn modelId="{4CF4ED8E-26AA-42D1-951D-A33E9E1EF4B0}" type="presParOf" srcId="{ABF80330-BE75-4736-B45D-D691BF9C486D}" destId="{F78C3D21-D36D-48E3-B5FD-CEC0923DE077}" srcOrd="1" destOrd="0" presId="urn:microsoft.com/office/officeart/2018/5/layout/CenteredIconLabelDescriptionList"/>
    <dgm:cxn modelId="{00A25F8A-7214-477F-99A0-921F233BD7F1}" type="presParOf" srcId="{ABF80330-BE75-4736-B45D-D691BF9C486D}" destId="{6E3249AB-CE1E-4A12-AB5A-9CDD04E393E4}" srcOrd="2" destOrd="0" presId="urn:microsoft.com/office/officeart/2018/5/layout/CenteredIconLabelDescriptionList"/>
    <dgm:cxn modelId="{CC31C07B-4D50-467D-AE00-1F5F03C41BBA}" type="presParOf" srcId="{ABF80330-BE75-4736-B45D-D691BF9C486D}" destId="{B8ECE771-DDE0-40D9-A5A3-1EF726084BB6}" srcOrd="3" destOrd="0" presId="urn:microsoft.com/office/officeart/2018/5/layout/CenteredIconLabelDescriptionList"/>
    <dgm:cxn modelId="{87E9FF29-ACA1-4EF8-A8B3-FB3EC6BBF555}" type="presParOf" srcId="{ABF80330-BE75-4736-B45D-D691BF9C486D}" destId="{85F6FF7F-37DD-48C0-9CAC-BCD870AB622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DB5B27-96B2-493C-A6C6-D341900EDDD9}"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EF8068C2-2DF8-4D00-B6D8-980B883DB261}">
      <dgm:prSet/>
      <dgm:spPr/>
      <dgm:t>
        <a:bodyPr/>
        <a:lstStyle/>
        <a:p>
          <a:pPr rtl="0">
            <a:lnSpc>
              <a:spcPct val="100000"/>
            </a:lnSpc>
            <a:defRPr b="1"/>
          </a:pPr>
          <a:r>
            <a:rPr lang="en-US" dirty="0">
              <a:latin typeface="Avenir Next LT Pro"/>
            </a:rPr>
            <a:t>Use any modern-day smart phone</a:t>
          </a:r>
          <a:endParaRPr lang="en-US" dirty="0"/>
        </a:p>
      </dgm:t>
    </dgm:pt>
    <dgm:pt modelId="{B4EC14E6-C175-4429-BACB-893B251CBDFC}" type="parTrans" cxnId="{AFB2DA04-7586-4603-A1E8-6699F9E81A96}">
      <dgm:prSet/>
      <dgm:spPr/>
      <dgm:t>
        <a:bodyPr/>
        <a:lstStyle/>
        <a:p>
          <a:endParaRPr lang="en-US"/>
        </a:p>
      </dgm:t>
    </dgm:pt>
    <dgm:pt modelId="{C1545634-2E13-4643-BCAF-89B64EEF09CD}" type="sibTrans" cxnId="{AFB2DA04-7586-4603-A1E8-6699F9E81A96}">
      <dgm:prSet/>
      <dgm:spPr/>
      <dgm:t>
        <a:bodyPr/>
        <a:lstStyle/>
        <a:p>
          <a:endParaRPr lang="en-US"/>
        </a:p>
      </dgm:t>
    </dgm:pt>
    <dgm:pt modelId="{032584FC-454C-4312-9DB8-A856E0162039}">
      <dgm:prSet/>
      <dgm:spPr/>
      <dgm:t>
        <a:bodyPr/>
        <a:lstStyle/>
        <a:p>
          <a:pPr rtl="0">
            <a:lnSpc>
              <a:spcPct val="100000"/>
            </a:lnSpc>
            <a:defRPr b="1"/>
          </a:pPr>
          <a:r>
            <a:rPr lang="en-US"/>
            <a:t>Camera scans</a:t>
          </a:r>
          <a:r>
            <a:rPr lang="en-US">
              <a:latin typeface="Avenir Next LT Pro"/>
            </a:rPr>
            <a:t> QR</a:t>
          </a:r>
          <a:r>
            <a:rPr lang="en-US"/>
            <a:t> code</a:t>
          </a:r>
        </a:p>
      </dgm:t>
    </dgm:pt>
    <dgm:pt modelId="{2080B1A9-0222-4EEA-A142-A04E37C3CCC3}" type="parTrans" cxnId="{13EE6F89-E514-46D9-B5B5-5A700F3FA319}">
      <dgm:prSet/>
      <dgm:spPr/>
      <dgm:t>
        <a:bodyPr/>
        <a:lstStyle/>
        <a:p>
          <a:endParaRPr lang="en-US"/>
        </a:p>
      </dgm:t>
    </dgm:pt>
    <dgm:pt modelId="{A2C6932A-DECC-48F1-B5CA-4B2D725A854E}" type="sibTrans" cxnId="{13EE6F89-E514-46D9-B5B5-5A700F3FA319}">
      <dgm:prSet/>
      <dgm:spPr/>
      <dgm:t>
        <a:bodyPr/>
        <a:lstStyle/>
        <a:p>
          <a:endParaRPr lang="en-US"/>
        </a:p>
      </dgm:t>
    </dgm:pt>
    <dgm:pt modelId="{FB9DCB21-9D50-484E-8C98-E60B9C14CB1C}">
      <dgm:prSet/>
      <dgm:spPr/>
      <dgm:t>
        <a:bodyPr/>
        <a:lstStyle/>
        <a:p>
          <a:pPr rtl="0">
            <a:lnSpc>
              <a:spcPct val="100000"/>
            </a:lnSpc>
            <a:defRPr b="1"/>
          </a:pPr>
          <a:r>
            <a:rPr lang="en-US">
              <a:latin typeface="Avenir Next LT Pro"/>
            </a:rPr>
            <a:t>QR code</a:t>
          </a:r>
          <a:r>
            <a:rPr lang="en-US"/>
            <a:t> is used to determine which company the product is coming from</a:t>
          </a:r>
        </a:p>
      </dgm:t>
    </dgm:pt>
    <dgm:pt modelId="{5127221F-2831-494A-A34A-D4A7A69DD367}" type="parTrans" cxnId="{411A0A5C-0C21-46A0-8099-96CD68CCC26B}">
      <dgm:prSet/>
      <dgm:spPr/>
      <dgm:t>
        <a:bodyPr/>
        <a:lstStyle/>
        <a:p>
          <a:endParaRPr lang="en-US"/>
        </a:p>
      </dgm:t>
    </dgm:pt>
    <dgm:pt modelId="{FC8532CA-8AD0-47B0-9882-D4BA8904C594}" type="sibTrans" cxnId="{411A0A5C-0C21-46A0-8099-96CD68CCC26B}">
      <dgm:prSet/>
      <dgm:spPr/>
      <dgm:t>
        <a:bodyPr/>
        <a:lstStyle/>
        <a:p>
          <a:endParaRPr lang="en-US"/>
        </a:p>
      </dgm:t>
    </dgm:pt>
    <dgm:pt modelId="{3F43616C-A1DF-4DEE-8C76-8B8287881C4D}">
      <dgm:prSet/>
      <dgm:spPr/>
      <dgm:t>
        <a:bodyPr/>
        <a:lstStyle/>
        <a:p>
          <a:pPr>
            <a:lnSpc>
              <a:spcPct val="100000"/>
            </a:lnSpc>
          </a:pPr>
          <a:r>
            <a:rPr lang="en-US" dirty="0"/>
            <a:t>Based on the company, sustainability data is retrieved and presented in a fashion that is easy to consume</a:t>
          </a:r>
        </a:p>
      </dgm:t>
    </dgm:pt>
    <dgm:pt modelId="{CE5AEF8F-AA3F-44C5-9489-986F89C184A4}" type="parTrans" cxnId="{71B2B313-B2CC-4386-A9B9-2E0C16E46B38}">
      <dgm:prSet/>
      <dgm:spPr/>
      <dgm:t>
        <a:bodyPr/>
        <a:lstStyle/>
        <a:p>
          <a:endParaRPr lang="en-US"/>
        </a:p>
      </dgm:t>
    </dgm:pt>
    <dgm:pt modelId="{992291D8-D83B-4318-992D-E8054DABCA20}" type="sibTrans" cxnId="{71B2B313-B2CC-4386-A9B9-2E0C16E46B38}">
      <dgm:prSet/>
      <dgm:spPr/>
      <dgm:t>
        <a:bodyPr/>
        <a:lstStyle/>
        <a:p>
          <a:endParaRPr lang="en-US"/>
        </a:p>
      </dgm:t>
    </dgm:pt>
    <dgm:pt modelId="{8F4633B6-E794-4374-9694-5E4F683260B3}" type="pres">
      <dgm:prSet presAssocID="{AEDB5B27-96B2-493C-A6C6-D341900EDDD9}" presName="outerComposite" presStyleCnt="0">
        <dgm:presLayoutVars>
          <dgm:chMax val="5"/>
          <dgm:dir/>
          <dgm:resizeHandles val="exact"/>
        </dgm:presLayoutVars>
      </dgm:prSet>
      <dgm:spPr/>
    </dgm:pt>
    <dgm:pt modelId="{85D9F8A7-1C2B-4CBD-BD1A-ED67082431DE}" type="pres">
      <dgm:prSet presAssocID="{AEDB5B27-96B2-493C-A6C6-D341900EDDD9}" presName="dummyMaxCanvas" presStyleCnt="0">
        <dgm:presLayoutVars/>
      </dgm:prSet>
      <dgm:spPr/>
    </dgm:pt>
    <dgm:pt modelId="{44249CF5-9678-4A7D-A8F7-DEE0774F3AAE}" type="pres">
      <dgm:prSet presAssocID="{AEDB5B27-96B2-493C-A6C6-D341900EDDD9}" presName="ThreeNodes_1" presStyleLbl="node1" presStyleIdx="0" presStyleCnt="3">
        <dgm:presLayoutVars>
          <dgm:bulletEnabled val="1"/>
        </dgm:presLayoutVars>
      </dgm:prSet>
      <dgm:spPr/>
    </dgm:pt>
    <dgm:pt modelId="{37C62B47-0DF1-4AF0-B0D4-62707E09DC44}" type="pres">
      <dgm:prSet presAssocID="{AEDB5B27-96B2-493C-A6C6-D341900EDDD9}" presName="ThreeNodes_2" presStyleLbl="node1" presStyleIdx="1" presStyleCnt="3">
        <dgm:presLayoutVars>
          <dgm:bulletEnabled val="1"/>
        </dgm:presLayoutVars>
      </dgm:prSet>
      <dgm:spPr/>
    </dgm:pt>
    <dgm:pt modelId="{314F692B-9D29-41C0-B1B4-49C552E89F43}" type="pres">
      <dgm:prSet presAssocID="{AEDB5B27-96B2-493C-A6C6-D341900EDDD9}" presName="ThreeNodes_3" presStyleLbl="node1" presStyleIdx="2" presStyleCnt="3">
        <dgm:presLayoutVars>
          <dgm:bulletEnabled val="1"/>
        </dgm:presLayoutVars>
      </dgm:prSet>
      <dgm:spPr/>
    </dgm:pt>
    <dgm:pt modelId="{1757135F-1560-4124-8956-2DC9EB0284B9}" type="pres">
      <dgm:prSet presAssocID="{AEDB5B27-96B2-493C-A6C6-D341900EDDD9}" presName="ThreeConn_1-2" presStyleLbl="fgAccFollowNode1" presStyleIdx="0" presStyleCnt="2">
        <dgm:presLayoutVars>
          <dgm:bulletEnabled val="1"/>
        </dgm:presLayoutVars>
      </dgm:prSet>
      <dgm:spPr/>
    </dgm:pt>
    <dgm:pt modelId="{36F5E71D-0B7A-4133-ADAA-C29F633BCD22}" type="pres">
      <dgm:prSet presAssocID="{AEDB5B27-96B2-493C-A6C6-D341900EDDD9}" presName="ThreeConn_2-3" presStyleLbl="fgAccFollowNode1" presStyleIdx="1" presStyleCnt="2">
        <dgm:presLayoutVars>
          <dgm:bulletEnabled val="1"/>
        </dgm:presLayoutVars>
      </dgm:prSet>
      <dgm:spPr/>
    </dgm:pt>
    <dgm:pt modelId="{47A164ED-2AF5-4BA0-B4B6-A8800B30E7F0}" type="pres">
      <dgm:prSet presAssocID="{AEDB5B27-96B2-493C-A6C6-D341900EDDD9}" presName="ThreeNodes_1_text" presStyleLbl="node1" presStyleIdx="2" presStyleCnt="3">
        <dgm:presLayoutVars>
          <dgm:bulletEnabled val="1"/>
        </dgm:presLayoutVars>
      </dgm:prSet>
      <dgm:spPr/>
    </dgm:pt>
    <dgm:pt modelId="{E344285A-4736-4320-906B-8F97C16E6472}" type="pres">
      <dgm:prSet presAssocID="{AEDB5B27-96B2-493C-A6C6-D341900EDDD9}" presName="ThreeNodes_2_text" presStyleLbl="node1" presStyleIdx="2" presStyleCnt="3">
        <dgm:presLayoutVars>
          <dgm:bulletEnabled val="1"/>
        </dgm:presLayoutVars>
      </dgm:prSet>
      <dgm:spPr/>
    </dgm:pt>
    <dgm:pt modelId="{00B123A3-DD7B-4C0E-8B23-D7794B2D3BB2}" type="pres">
      <dgm:prSet presAssocID="{AEDB5B27-96B2-493C-A6C6-D341900EDDD9}" presName="ThreeNodes_3_text" presStyleLbl="node1" presStyleIdx="2" presStyleCnt="3">
        <dgm:presLayoutVars>
          <dgm:bulletEnabled val="1"/>
        </dgm:presLayoutVars>
      </dgm:prSet>
      <dgm:spPr/>
    </dgm:pt>
  </dgm:ptLst>
  <dgm:cxnLst>
    <dgm:cxn modelId="{AFB2DA04-7586-4603-A1E8-6699F9E81A96}" srcId="{AEDB5B27-96B2-493C-A6C6-D341900EDDD9}" destId="{EF8068C2-2DF8-4D00-B6D8-980B883DB261}" srcOrd="0" destOrd="0" parTransId="{B4EC14E6-C175-4429-BACB-893B251CBDFC}" sibTransId="{C1545634-2E13-4643-BCAF-89B64EEF09CD}"/>
    <dgm:cxn modelId="{71B2B313-B2CC-4386-A9B9-2E0C16E46B38}" srcId="{FB9DCB21-9D50-484E-8C98-E60B9C14CB1C}" destId="{3F43616C-A1DF-4DEE-8C76-8B8287881C4D}" srcOrd="0" destOrd="0" parTransId="{CE5AEF8F-AA3F-44C5-9489-986F89C184A4}" sibTransId="{992291D8-D83B-4318-992D-E8054DABCA20}"/>
    <dgm:cxn modelId="{8DBC3B2B-C7E8-4DCE-BE44-E54E1AD55B44}" type="presOf" srcId="{3F43616C-A1DF-4DEE-8C76-8B8287881C4D}" destId="{314F692B-9D29-41C0-B1B4-49C552E89F43}" srcOrd="0" destOrd="1" presId="urn:microsoft.com/office/officeart/2005/8/layout/vProcess5"/>
    <dgm:cxn modelId="{10262D2D-DAE3-4FCF-8822-9E8908703014}" type="presOf" srcId="{3F43616C-A1DF-4DEE-8C76-8B8287881C4D}" destId="{00B123A3-DD7B-4C0E-8B23-D7794B2D3BB2}" srcOrd="1" destOrd="1" presId="urn:microsoft.com/office/officeart/2005/8/layout/vProcess5"/>
    <dgm:cxn modelId="{CD2A4E3A-9201-4F58-9564-A8705AB2C4CF}" type="presOf" srcId="{EF8068C2-2DF8-4D00-B6D8-980B883DB261}" destId="{47A164ED-2AF5-4BA0-B4B6-A8800B30E7F0}" srcOrd="1" destOrd="0" presId="urn:microsoft.com/office/officeart/2005/8/layout/vProcess5"/>
    <dgm:cxn modelId="{752E793A-0206-45CE-9BCB-8F92EEA56563}" type="presOf" srcId="{A2C6932A-DECC-48F1-B5CA-4B2D725A854E}" destId="{36F5E71D-0B7A-4133-ADAA-C29F633BCD22}" srcOrd="0" destOrd="0" presId="urn:microsoft.com/office/officeart/2005/8/layout/vProcess5"/>
    <dgm:cxn modelId="{411A0A5C-0C21-46A0-8099-96CD68CCC26B}" srcId="{AEDB5B27-96B2-493C-A6C6-D341900EDDD9}" destId="{FB9DCB21-9D50-484E-8C98-E60B9C14CB1C}" srcOrd="2" destOrd="0" parTransId="{5127221F-2831-494A-A34A-D4A7A69DD367}" sibTransId="{FC8532CA-8AD0-47B0-9882-D4BA8904C594}"/>
    <dgm:cxn modelId="{EC44106C-DD15-47E9-B454-B5FB7AC254B3}" type="presOf" srcId="{EF8068C2-2DF8-4D00-B6D8-980B883DB261}" destId="{44249CF5-9678-4A7D-A8F7-DEE0774F3AAE}" srcOrd="0" destOrd="0" presId="urn:microsoft.com/office/officeart/2005/8/layout/vProcess5"/>
    <dgm:cxn modelId="{6A082C78-D0D5-47F1-8130-BA957C6FFC97}" type="presOf" srcId="{FB9DCB21-9D50-484E-8C98-E60B9C14CB1C}" destId="{00B123A3-DD7B-4C0E-8B23-D7794B2D3BB2}" srcOrd="1" destOrd="0" presId="urn:microsoft.com/office/officeart/2005/8/layout/vProcess5"/>
    <dgm:cxn modelId="{C5D2847B-6B60-44F2-BE45-1F8E361A9A1A}" type="presOf" srcId="{032584FC-454C-4312-9DB8-A856E0162039}" destId="{37C62B47-0DF1-4AF0-B0D4-62707E09DC44}" srcOrd="0" destOrd="0" presId="urn:microsoft.com/office/officeart/2005/8/layout/vProcess5"/>
    <dgm:cxn modelId="{2A592B7C-BB7B-4531-8213-90CDC632F753}" type="presOf" srcId="{032584FC-454C-4312-9DB8-A856E0162039}" destId="{E344285A-4736-4320-906B-8F97C16E6472}" srcOrd="1" destOrd="0" presId="urn:microsoft.com/office/officeart/2005/8/layout/vProcess5"/>
    <dgm:cxn modelId="{13EE6F89-E514-46D9-B5B5-5A700F3FA319}" srcId="{AEDB5B27-96B2-493C-A6C6-D341900EDDD9}" destId="{032584FC-454C-4312-9DB8-A856E0162039}" srcOrd="1" destOrd="0" parTransId="{2080B1A9-0222-4EEA-A142-A04E37C3CCC3}" sibTransId="{A2C6932A-DECC-48F1-B5CA-4B2D725A854E}"/>
    <dgm:cxn modelId="{0C298296-6F9B-4FA7-AB3D-B03738857CB5}" type="presOf" srcId="{FB9DCB21-9D50-484E-8C98-E60B9C14CB1C}" destId="{314F692B-9D29-41C0-B1B4-49C552E89F43}" srcOrd="0" destOrd="0" presId="urn:microsoft.com/office/officeart/2005/8/layout/vProcess5"/>
    <dgm:cxn modelId="{ED4410AD-3F64-499E-9970-870AC8F26922}" type="presOf" srcId="{AEDB5B27-96B2-493C-A6C6-D341900EDDD9}" destId="{8F4633B6-E794-4374-9694-5E4F683260B3}" srcOrd="0" destOrd="0" presId="urn:microsoft.com/office/officeart/2005/8/layout/vProcess5"/>
    <dgm:cxn modelId="{11D4D6D3-EB7C-4393-B1F1-4B8665636B2E}" type="presOf" srcId="{C1545634-2E13-4643-BCAF-89B64EEF09CD}" destId="{1757135F-1560-4124-8956-2DC9EB0284B9}" srcOrd="0" destOrd="0" presId="urn:microsoft.com/office/officeart/2005/8/layout/vProcess5"/>
    <dgm:cxn modelId="{4D8E67DE-57E5-47F1-88FB-430569C6EDF1}" type="presParOf" srcId="{8F4633B6-E794-4374-9694-5E4F683260B3}" destId="{85D9F8A7-1C2B-4CBD-BD1A-ED67082431DE}" srcOrd="0" destOrd="0" presId="urn:microsoft.com/office/officeart/2005/8/layout/vProcess5"/>
    <dgm:cxn modelId="{68B6D11F-B3A9-43C9-BF2F-C7E30EE12A1B}" type="presParOf" srcId="{8F4633B6-E794-4374-9694-5E4F683260B3}" destId="{44249CF5-9678-4A7D-A8F7-DEE0774F3AAE}" srcOrd="1" destOrd="0" presId="urn:microsoft.com/office/officeart/2005/8/layout/vProcess5"/>
    <dgm:cxn modelId="{766108D1-84B4-4C8D-A923-00716C3AE073}" type="presParOf" srcId="{8F4633B6-E794-4374-9694-5E4F683260B3}" destId="{37C62B47-0DF1-4AF0-B0D4-62707E09DC44}" srcOrd="2" destOrd="0" presId="urn:microsoft.com/office/officeart/2005/8/layout/vProcess5"/>
    <dgm:cxn modelId="{67EA85E5-F2E6-4B09-8536-9A12F143EEA3}" type="presParOf" srcId="{8F4633B6-E794-4374-9694-5E4F683260B3}" destId="{314F692B-9D29-41C0-B1B4-49C552E89F43}" srcOrd="3" destOrd="0" presId="urn:microsoft.com/office/officeart/2005/8/layout/vProcess5"/>
    <dgm:cxn modelId="{D76274B7-9DC6-4577-A23F-572F9439B1BF}" type="presParOf" srcId="{8F4633B6-E794-4374-9694-5E4F683260B3}" destId="{1757135F-1560-4124-8956-2DC9EB0284B9}" srcOrd="4" destOrd="0" presId="urn:microsoft.com/office/officeart/2005/8/layout/vProcess5"/>
    <dgm:cxn modelId="{E06F212B-42CE-4B21-9EC0-B942109E50F8}" type="presParOf" srcId="{8F4633B6-E794-4374-9694-5E4F683260B3}" destId="{36F5E71D-0B7A-4133-ADAA-C29F633BCD22}" srcOrd="5" destOrd="0" presId="urn:microsoft.com/office/officeart/2005/8/layout/vProcess5"/>
    <dgm:cxn modelId="{B512B51D-BBD4-4294-B41E-87691CA581D6}" type="presParOf" srcId="{8F4633B6-E794-4374-9694-5E4F683260B3}" destId="{47A164ED-2AF5-4BA0-B4B6-A8800B30E7F0}" srcOrd="6" destOrd="0" presId="urn:microsoft.com/office/officeart/2005/8/layout/vProcess5"/>
    <dgm:cxn modelId="{231BC659-653D-48AF-BD12-55024633E5D0}" type="presParOf" srcId="{8F4633B6-E794-4374-9694-5E4F683260B3}" destId="{E344285A-4736-4320-906B-8F97C16E6472}" srcOrd="7" destOrd="0" presId="urn:microsoft.com/office/officeart/2005/8/layout/vProcess5"/>
    <dgm:cxn modelId="{B24130BE-ACB8-4246-A007-980AEFDEF2DE}" type="presParOf" srcId="{8F4633B6-E794-4374-9694-5E4F683260B3}" destId="{00B123A3-DD7B-4C0E-8B23-D7794B2D3BB2}"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78845-636E-4A0F-8EE5-2E461F4A5BC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6AF5BA1-2E3A-4054-9006-904FB4939F90}">
      <dgm:prSet/>
      <dgm:spPr/>
      <dgm:t>
        <a:bodyPr/>
        <a:lstStyle/>
        <a:p>
          <a:pPr>
            <a:defRPr b="1"/>
          </a:pPr>
          <a:r>
            <a:rPr lang="en-US"/>
            <a:t>Not all products have QR codes</a:t>
          </a:r>
        </a:p>
      </dgm:t>
    </dgm:pt>
    <dgm:pt modelId="{C2061E08-F8E7-479E-85E7-9EECADF3301E}" type="parTrans" cxnId="{13B2335B-CEC1-430B-9CC4-B7037D69A539}">
      <dgm:prSet/>
      <dgm:spPr/>
      <dgm:t>
        <a:bodyPr/>
        <a:lstStyle/>
        <a:p>
          <a:endParaRPr lang="en-US"/>
        </a:p>
      </dgm:t>
    </dgm:pt>
    <dgm:pt modelId="{438CA542-323E-4B50-81A1-6A3E75890654}" type="sibTrans" cxnId="{13B2335B-CEC1-430B-9CC4-B7037D69A539}">
      <dgm:prSet/>
      <dgm:spPr/>
      <dgm:t>
        <a:bodyPr/>
        <a:lstStyle/>
        <a:p>
          <a:endParaRPr lang="en-US"/>
        </a:p>
      </dgm:t>
    </dgm:pt>
    <dgm:pt modelId="{8927A52D-0BA4-47B0-9C05-F30C45DB112C}">
      <dgm:prSet/>
      <dgm:spPr/>
      <dgm:t>
        <a:bodyPr/>
        <a:lstStyle/>
        <a:p>
          <a:r>
            <a:rPr lang="en-US"/>
            <a:t>Produce, meats, etc...</a:t>
          </a:r>
        </a:p>
      </dgm:t>
    </dgm:pt>
    <dgm:pt modelId="{9A9EBA9C-E1D3-4851-8336-DA38B39B298C}" type="parTrans" cxnId="{34EB9DB8-B9E6-4CF6-9896-72C9FD276F00}">
      <dgm:prSet/>
      <dgm:spPr/>
      <dgm:t>
        <a:bodyPr/>
        <a:lstStyle/>
        <a:p>
          <a:endParaRPr lang="en-US"/>
        </a:p>
      </dgm:t>
    </dgm:pt>
    <dgm:pt modelId="{2D3192DC-3A52-438D-AEEE-8DDCAF67ADDE}" type="sibTrans" cxnId="{34EB9DB8-B9E6-4CF6-9896-72C9FD276F00}">
      <dgm:prSet/>
      <dgm:spPr/>
      <dgm:t>
        <a:bodyPr/>
        <a:lstStyle/>
        <a:p>
          <a:endParaRPr lang="en-US"/>
        </a:p>
      </dgm:t>
    </dgm:pt>
    <dgm:pt modelId="{06DEDBC7-4405-44B1-B4A9-C5B809E05848}">
      <dgm:prSet/>
      <dgm:spPr/>
      <dgm:t>
        <a:bodyPr/>
        <a:lstStyle/>
        <a:p>
          <a:pPr>
            <a:defRPr b="1"/>
          </a:pPr>
          <a:r>
            <a:rPr lang="en-US"/>
            <a:t>What do we do when we cannot scan a QR code?</a:t>
          </a:r>
        </a:p>
      </dgm:t>
    </dgm:pt>
    <dgm:pt modelId="{54992685-3E0F-4389-B2DC-75CFB0419C3F}" type="parTrans" cxnId="{179A0397-1231-4FDB-8A48-CB854DDE7F85}">
      <dgm:prSet/>
      <dgm:spPr/>
      <dgm:t>
        <a:bodyPr/>
        <a:lstStyle/>
        <a:p>
          <a:endParaRPr lang="en-US"/>
        </a:p>
      </dgm:t>
    </dgm:pt>
    <dgm:pt modelId="{3FC31BD2-398A-4831-9CF9-AFEE403A0C7F}" type="sibTrans" cxnId="{179A0397-1231-4FDB-8A48-CB854DDE7F85}">
      <dgm:prSet/>
      <dgm:spPr/>
      <dgm:t>
        <a:bodyPr/>
        <a:lstStyle/>
        <a:p>
          <a:endParaRPr lang="en-US"/>
        </a:p>
      </dgm:t>
    </dgm:pt>
    <dgm:pt modelId="{674DA506-DE85-4DBE-B2A2-4A48CC8866FD}">
      <dgm:prSet/>
      <dgm:spPr/>
      <dgm:t>
        <a:bodyPr/>
        <a:lstStyle/>
        <a:p>
          <a:pPr rtl="0"/>
          <a:r>
            <a:rPr lang="en-US"/>
            <a:t>We can use </a:t>
          </a:r>
          <a:r>
            <a:rPr lang="en-US">
              <a:latin typeface="Avenir Next LT Pro"/>
            </a:rPr>
            <a:t>computer vision!</a:t>
          </a:r>
          <a:endParaRPr lang="en-US"/>
        </a:p>
      </dgm:t>
    </dgm:pt>
    <dgm:pt modelId="{400FFE2C-F24A-49B9-9CA0-DD0100F79A40}" type="parTrans" cxnId="{3043FE9A-DA1E-4B43-9CC4-2C40C5AEA757}">
      <dgm:prSet/>
      <dgm:spPr/>
      <dgm:t>
        <a:bodyPr/>
        <a:lstStyle/>
        <a:p>
          <a:endParaRPr lang="en-US"/>
        </a:p>
      </dgm:t>
    </dgm:pt>
    <dgm:pt modelId="{7794B624-29C0-4AB6-A505-4AD05BC04EA6}" type="sibTrans" cxnId="{3043FE9A-DA1E-4B43-9CC4-2C40C5AEA757}">
      <dgm:prSet/>
      <dgm:spPr/>
      <dgm:t>
        <a:bodyPr/>
        <a:lstStyle/>
        <a:p>
          <a:endParaRPr lang="en-US"/>
        </a:p>
      </dgm:t>
    </dgm:pt>
    <dgm:pt modelId="{4E4F07E7-CADE-4B15-B699-360DCEAD40B2}">
      <dgm:prSet phldr="0"/>
      <dgm:spPr/>
      <dgm:t>
        <a:bodyPr/>
        <a:lstStyle/>
        <a:p>
          <a:pPr rtl="0">
            <a:defRPr b="1"/>
          </a:pPr>
          <a:r>
            <a:rPr lang="en-US">
              <a:latin typeface="Avenir Next LT Pro"/>
            </a:rPr>
            <a:t>We cannot use a</a:t>
          </a:r>
          <a:r>
            <a:rPr lang="en-US" b="1" i="0" u="none" strike="noStrike" cap="none" baseline="0" noProof="0">
              <a:latin typeface="Avenir Next LT Pro"/>
            </a:rPr>
            <a:t> QR scanner as our</a:t>
          </a:r>
          <a:r>
            <a:rPr lang="en-US" b="1" i="0" u="none" strike="noStrike" cap="none" baseline="0" noProof="0">
              <a:solidFill>
                <a:srgbClr val="010000"/>
              </a:solidFill>
              <a:latin typeface="Avenir Next LT Pro"/>
            </a:rPr>
            <a:t> </a:t>
          </a:r>
          <a:r>
            <a:rPr lang="en-US" b="1" i="0" u="none" strike="noStrike" cap="none" baseline="0" noProof="0">
              <a:latin typeface="Avenir Next LT Pro"/>
            </a:rPr>
            <a:t>only tool!</a:t>
          </a:r>
          <a:endParaRPr lang="en-US">
            <a:latin typeface="Avenir Next LT Pro"/>
          </a:endParaRPr>
        </a:p>
      </dgm:t>
    </dgm:pt>
    <dgm:pt modelId="{7B0236CE-E200-43E2-BA92-FBE6FCCE07D2}" type="parTrans" cxnId="{80962371-A3A3-4448-AFBD-A8CEC993E104}">
      <dgm:prSet/>
      <dgm:spPr/>
    </dgm:pt>
    <dgm:pt modelId="{0EBD3609-BF71-4926-954B-9CF0914D3B08}" type="sibTrans" cxnId="{80962371-A3A3-4448-AFBD-A8CEC993E104}">
      <dgm:prSet/>
      <dgm:spPr/>
    </dgm:pt>
    <dgm:pt modelId="{A728CA2E-9F92-4269-9107-C76EC9FB27B2}">
      <dgm:prSet phldr="0"/>
      <dgm:spPr/>
      <dgm:t>
        <a:bodyPr/>
        <a:lstStyle/>
        <a:p>
          <a:pPr>
            <a:defRPr b="1"/>
          </a:pPr>
          <a:r>
            <a:rPr lang="en-US">
              <a:latin typeface="Avenir Next LT Pro"/>
            </a:rPr>
            <a:t>Why?</a:t>
          </a:r>
        </a:p>
      </dgm:t>
    </dgm:pt>
    <dgm:pt modelId="{A2040048-DD45-4B0E-8281-64369242D858}" type="parTrans" cxnId="{B2C31A42-2B0A-4735-A511-E3438464C191}">
      <dgm:prSet/>
      <dgm:spPr/>
    </dgm:pt>
    <dgm:pt modelId="{88F7D28E-4F26-4BFA-877E-30BEB25A0B2A}" type="sibTrans" cxnId="{B2C31A42-2B0A-4735-A511-E3438464C191}">
      <dgm:prSet/>
      <dgm:spPr/>
    </dgm:pt>
    <dgm:pt modelId="{E966D6A0-707B-448F-86E7-58FA3A130889}" type="pres">
      <dgm:prSet presAssocID="{E8E78845-636E-4A0F-8EE5-2E461F4A5BC9}" presName="linear" presStyleCnt="0">
        <dgm:presLayoutVars>
          <dgm:dir/>
          <dgm:animLvl val="lvl"/>
          <dgm:resizeHandles val="exact"/>
        </dgm:presLayoutVars>
      </dgm:prSet>
      <dgm:spPr/>
    </dgm:pt>
    <dgm:pt modelId="{89093E29-E364-447A-A176-597AB8C39132}" type="pres">
      <dgm:prSet presAssocID="{4E4F07E7-CADE-4B15-B699-360DCEAD40B2}" presName="parentLin" presStyleCnt="0"/>
      <dgm:spPr/>
    </dgm:pt>
    <dgm:pt modelId="{563F6AE8-8BB3-4282-970F-AC3396FFB3F5}" type="pres">
      <dgm:prSet presAssocID="{4E4F07E7-CADE-4B15-B699-360DCEAD40B2}" presName="parentLeftMargin" presStyleLbl="node1" presStyleIdx="0" presStyleCnt="3"/>
      <dgm:spPr/>
    </dgm:pt>
    <dgm:pt modelId="{C470B072-8413-4B9C-BD2C-75D4614973FD}" type="pres">
      <dgm:prSet presAssocID="{4E4F07E7-CADE-4B15-B699-360DCEAD40B2}" presName="parentText" presStyleLbl="node1" presStyleIdx="0" presStyleCnt="3">
        <dgm:presLayoutVars>
          <dgm:chMax val="0"/>
          <dgm:bulletEnabled val="1"/>
        </dgm:presLayoutVars>
      </dgm:prSet>
      <dgm:spPr/>
    </dgm:pt>
    <dgm:pt modelId="{59A42829-F0D4-4E9D-B347-919082478EC3}" type="pres">
      <dgm:prSet presAssocID="{4E4F07E7-CADE-4B15-B699-360DCEAD40B2}" presName="negativeSpace" presStyleCnt="0"/>
      <dgm:spPr/>
    </dgm:pt>
    <dgm:pt modelId="{78FE1164-69E3-4845-96AC-72ECF2CE6F51}" type="pres">
      <dgm:prSet presAssocID="{4E4F07E7-CADE-4B15-B699-360DCEAD40B2}" presName="childText" presStyleLbl="conFgAcc1" presStyleIdx="0" presStyleCnt="3">
        <dgm:presLayoutVars>
          <dgm:bulletEnabled val="1"/>
        </dgm:presLayoutVars>
      </dgm:prSet>
      <dgm:spPr/>
    </dgm:pt>
    <dgm:pt modelId="{426D0F94-1610-49C0-94E7-04531A702D17}" type="pres">
      <dgm:prSet presAssocID="{0EBD3609-BF71-4926-954B-9CF0914D3B08}" presName="spaceBetweenRectangles" presStyleCnt="0"/>
      <dgm:spPr/>
    </dgm:pt>
    <dgm:pt modelId="{AE32FEF4-6621-4C23-B9EE-DA553B0D2D54}" type="pres">
      <dgm:prSet presAssocID="{86AF5BA1-2E3A-4054-9006-904FB4939F90}" presName="parentLin" presStyleCnt="0"/>
      <dgm:spPr/>
    </dgm:pt>
    <dgm:pt modelId="{50576714-0E57-411B-948C-58B29F46579B}" type="pres">
      <dgm:prSet presAssocID="{86AF5BA1-2E3A-4054-9006-904FB4939F90}" presName="parentLeftMargin" presStyleLbl="node1" presStyleIdx="0" presStyleCnt="3"/>
      <dgm:spPr/>
    </dgm:pt>
    <dgm:pt modelId="{47A7FB4C-B6E1-42F0-8C86-4EE7B839210C}" type="pres">
      <dgm:prSet presAssocID="{86AF5BA1-2E3A-4054-9006-904FB4939F90}" presName="parentText" presStyleLbl="node1" presStyleIdx="1" presStyleCnt="3">
        <dgm:presLayoutVars>
          <dgm:chMax val="0"/>
          <dgm:bulletEnabled val="1"/>
        </dgm:presLayoutVars>
      </dgm:prSet>
      <dgm:spPr/>
    </dgm:pt>
    <dgm:pt modelId="{6BEAA7EC-F5B7-4112-A249-677432ED4995}" type="pres">
      <dgm:prSet presAssocID="{86AF5BA1-2E3A-4054-9006-904FB4939F90}" presName="negativeSpace" presStyleCnt="0"/>
      <dgm:spPr/>
    </dgm:pt>
    <dgm:pt modelId="{980A86CA-43E1-4146-B01E-E83F41018930}" type="pres">
      <dgm:prSet presAssocID="{86AF5BA1-2E3A-4054-9006-904FB4939F90}" presName="childText" presStyleLbl="conFgAcc1" presStyleIdx="1" presStyleCnt="3">
        <dgm:presLayoutVars>
          <dgm:bulletEnabled val="1"/>
        </dgm:presLayoutVars>
      </dgm:prSet>
      <dgm:spPr/>
    </dgm:pt>
    <dgm:pt modelId="{5C91F29D-257B-447A-8FCD-A5469E2BDADE}" type="pres">
      <dgm:prSet presAssocID="{438CA542-323E-4B50-81A1-6A3E75890654}" presName="spaceBetweenRectangles" presStyleCnt="0"/>
      <dgm:spPr/>
    </dgm:pt>
    <dgm:pt modelId="{876394F1-5581-40E2-A746-68873CB913C9}" type="pres">
      <dgm:prSet presAssocID="{06DEDBC7-4405-44B1-B4A9-C5B809E05848}" presName="parentLin" presStyleCnt="0"/>
      <dgm:spPr/>
    </dgm:pt>
    <dgm:pt modelId="{189D38B6-4079-455A-ADD3-752C6DE8D399}" type="pres">
      <dgm:prSet presAssocID="{06DEDBC7-4405-44B1-B4A9-C5B809E05848}" presName="parentLeftMargin" presStyleLbl="node1" presStyleIdx="1" presStyleCnt="3"/>
      <dgm:spPr/>
    </dgm:pt>
    <dgm:pt modelId="{0885C73E-33BC-403D-8E14-72FE2860FFE5}" type="pres">
      <dgm:prSet presAssocID="{06DEDBC7-4405-44B1-B4A9-C5B809E05848}" presName="parentText" presStyleLbl="node1" presStyleIdx="2" presStyleCnt="3">
        <dgm:presLayoutVars>
          <dgm:chMax val="0"/>
          <dgm:bulletEnabled val="1"/>
        </dgm:presLayoutVars>
      </dgm:prSet>
      <dgm:spPr/>
    </dgm:pt>
    <dgm:pt modelId="{EEAA3CBD-9D1F-4190-A9BD-13A8CB76B250}" type="pres">
      <dgm:prSet presAssocID="{06DEDBC7-4405-44B1-B4A9-C5B809E05848}" presName="negativeSpace" presStyleCnt="0"/>
      <dgm:spPr/>
    </dgm:pt>
    <dgm:pt modelId="{F1448A93-DFC7-4A46-909E-9C0B25EE5287}" type="pres">
      <dgm:prSet presAssocID="{06DEDBC7-4405-44B1-B4A9-C5B809E05848}" presName="childText" presStyleLbl="conFgAcc1" presStyleIdx="2" presStyleCnt="3">
        <dgm:presLayoutVars>
          <dgm:bulletEnabled val="1"/>
        </dgm:presLayoutVars>
      </dgm:prSet>
      <dgm:spPr/>
    </dgm:pt>
  </dgm:ptLst>
  <dgm:cxnLst>
    <dgm:cxn modelId="{13B2335B-CEC1-430B-9CC4-B7037D69A539}" srcId="{E8E78845-636E-4A0F-8EE5-2E461F4A5BC9}" destId="{86AF5BA1-2E3A-4054-9006-904FB4939F90}" srcOrd="1" destOrd="0" parTransId="{C2061E08-F8E7-479E-85E7-9EECADF3301E}" sibTransId="{438CA542-323E-4B50-81A1-6A3E75890654}"/>
    <dgm:cxn modelId="{B2C31A42-2B0A-4735-A511-E3438464C191}" srcId="{4E4F07E7-CADE-4B15-B699-360DCEAD40B2}" destId="{A728CA2E-9F92-4269-9107-C76EC9FB27B2}" srcOrd="0" destOrd="0" parTransId="{A2040048-DD45-4B0E-8281-64369242D858}" sibTransId="{88F7D28E-4F26-4BFA-877E-30BEB25A0B2A}"/>
    <dgm:cxn modelId="{80962371-A3A3-4448-AFBD-A8CEC993E104}" srcId="{E8E78845-636E-4A0F-8EE5-2E461F4A5BC9}" destId="{4E4F07E7-CADE-4B15-B699-360DCEAD40B2}" srcOrd="0" destOrd="0" parTransId="{7B0236CE-E200-43E2-BA92-FBE6FCCE07D2}" sibTransId="{0EBD3609-BF71-4926-954B-9CF0914D3B08}"/>
    <dgm:cxn modelId="{FD76F756-2424-4A14-957F-108F60E58D66}" type="presOf" srcId="{06DEDBC7-4405-44B1-B4A9-C5B809E05848}" destId="{0885C73E-33BC-403D-8E14-72FE2860FFE5}" srcOrd="1" destOrd="0" presId="urn:microsoft.com/office/officeart/2005/8/layout/list1"/>
    <dgm:cxn modelId="{730BAD8E-73F3-4808-910D-E948B10428B5}" type="presOf" srcId="{8927A52D-0BA4-47B0-9C05-F30C45DB112C}" destId="{980A86CA-43E1-4146-B01E-E83F41018930}" srcOrd="0" destOrd="0" presId="urn:microsoft.com/office/officeart/2005/8/layout/list1"/>
    <dgm:cxn modelId="{179A0397-1231-4FDB-8A48-CB854DDE7F85}" srcId="{E8E78845-636E-4A0F-8EE5-2E461F4A5BC9}" destId="{06DEDBC7-4405-44B1-B4A9-C5B809E05848}" srcOrd="2" destOrd="0" parTransId="{54992685-3E0F-4389-B2DC-75CFB0419C3F}" sibTransId="{3FC31BD2-398A-4831-9CF9-AFEE403A0C7F}"/>
    <dgm:cxn modelId="{3043FE9A-DA1E-4B43-9CC4-2C40C5AEA757}" srcId="{06DEDBC7-4405-44B1-B4A9-C5B809E05848}" destId="{674DA506-DE85-4DBE-B2A2-4A48CC8866FD}" srcOrd="0" destOrd="0" parTransId="{400FFE2C-F24A-49B9-9CA0-DD0100F79A40}" sibTransId="{7794B624-29C0-4AB6-A505-4AD05BC04EA6}"/>
    <dgm:cxn modelId="{455397AA-456C-45A4-AAE0-31FAF80B32DF}" type="presOf" srcId="{4E4F07E7-CADE-4B15-B699-360DCEAD40B2}" destId="{563F6AE8-8BB3-4282-970F-AC3396FFB3F5}" srcOrd="0" destOrd="0" presId="urn:microsoft.com/office/officeart/2005/8/layout/list1"/>
    <dgm:cxn modelId="{D5BACEAA-F5AE-4793-95A8-D428C92912D6}" type="presOf" srcId="{A728CA2E-9F92-4269-9107-C76EC9FB27B2}" destId="{78FE1164-69E3-4845-96AC-72ECF2CE6F51}" srcOrd="0" destOrd="0" presId="urn:microsoft.com/office/officeart/2005/8/layout/list1"/>
    <dgm:cxn modelId="{34EB9DB8-B9E6-4CF6-9896-72C9FD276F00}" srcId="{86AF5BA1-2E3A-4054-9006-904FB4939F90}" destId="{8927A52D-0BA4-47B0-9C05-F30C45DB112C}" srcOrd="0" destOrd="0" parTransId="{9A9EBA9C-E1D3-4851-8336-DA38B39B298C}" sibTransId="{2D3192DC-3A52-438D-AEEE-8DDCAF67ADDE}"/>
    <dgm:cxn modelId="{6715DCD6-C16E-4050-B12E-D5FB9B25DE9B}" type="presOf" srcId="{86AF5BA1-2E3A-4054-9006-904FB4939F90}" destId="{50576714-0E57-411B-948C-58B29F46579B}" srcOrd="0" destOrd="0" presId="urn:microsoft.com/office/officeart/2005/8/layout/list1"/>
    <dgm:cxn modelId="{EC8D26E3-F297-4DB4-8EBF-84F7BADAC9ED}" type="presOf" srcId="{674DA506-DE85-4DBE-B2A2-4A48CC8866FD}" destId="{F1448A93-DFC7-4A46-909E-9C0B25EE5287}" srcOrd="0" destOrd="0" presId="urn:microsoft.com/office/officeart/2005/8/layout/list1"/>
    <dgm:cxn modelId="{A03FE6E4-C3B5-41B6-9E26-9A9B81271C20}" type="presOf" srcId="{86AF5BA1-2E3A-4054-9006-904FB4939F90}" destId="{47A7FB4C-B6E1-42F0-8C86-4EE7B839210C}" srcOrd="1" destOrd="0" presId="urn:microsoft.com/office/officeart/2005/8/layout/list1"/>
    <dgm:cxn modelId="{F6F387E9-B427-44D4-8C4B-9E8533C9B9BA}" type="presOf" srcId="{4E4F07E7-CADE-4B15-B699-360DCEAD40B2}" destId="{C470B072-8413-4B9C-BD2C-75D4614973FD}" srcOrd="1" destOrd="0" presId="urn:microsoft.com/office/officeart/2005/8/layout/list1"/>
    <dgm:cxn modelId="{77077DF3-377C-4E35-ABD4-EEF286E4222F}" type="presOf" srcId="{E8E78845-636E-4A0F-8EE5-2E461F4A5BC9}" destId="{E966D6A0-707B-448F-86E7-58FA3A130889}" srcOrd="0" destOrd="0" presId="urn:microsoft.com/office/officeart/2005/8/layout/list1"/>
    <dgm:cxn modelId="{EBC5A7FE-B953-4303-8B79-551338505B48}" type="presOf" srcId="{06DEDBC7-4405-44B1-B4A9-C5B809E05848}" destId="{189D38B6-4079-455A-ADD3-752C6DE8D399}" srcOrd="0" destOrd="0" presId="urn:microsoft.com/office/officeart/2005/8/layout/list1"/>
    <dgm:cxn modelId="{FF4CC944-36B5-45DA-AFC9-630A31B62557}" type="presParOf" srcId="{E966D6A0-707B-448F-86E7-58FA3A130889}" destId="{89093E29-E364-447A-A176-597AB8C39132}" srcOrd="0" destOrd="0" presId="urn:microsoft.com/office/officeart/2005/8/layout/list1"/>
    <dgm:cxn modelId="{B3D0840C-40A5-4CD5-94A1-B24012E7ABB2}" type="presParOf" srcId="{89093E29-E364-447A-A176-597AB8C39132}" destId="{563F6AE8-8BB3-4282-970F-AC3396FFB3F5}" srcOrd="0" destOrd="0" presId="urn:microsoft.com/office/officeart/2005/8/layout/list1"/>
    <dgm:cxn modelId="{94AF6BFA-8C36-4A91-8A0E-05319ED6CC5C}" type="presParOf" srcId="{89093E29-E364-447A-A176-597AB8C39132}" destId="{C470B072-8413-4B9C-BD2C-75D4614973FD}" srcOrd="1" destOrd="0" presId="urn:microsoft.com/office/officeart/2005/8/layout/list1"/>
    <dgm:cxn modelId="{6CF0A5BD-B846-45DE-839E-85CFA7AEDEC6}" type="presParOf" srcId="{E966D6A0-707B-448F-86E7-58FA3A130889}" destId="{59A42829-F0D4-4E9D-B347-919082478EC3}" srcOrd="1" destOrd="0" presId="urn:microsoft.com/office/officeart/2005/8/layout/list1"/>
    <dgm:cxn modelId="{35F874CF-794E-4D0B-A4C1-9BF8BA30829A}" type="presParOf" srcId="{E966D6A0-707B-448F-86E7-58FA3A130889}" destId="{78FE1164-69E3-4845-96AC-72ECF2CE6F51}" srcOrd="2" destOrd="0" presId="urn:microsoft.com/office/officeart/2005/8/layout/list1"/>
    <dgm:cxn modelId="{5806F905-7270-4993-9987-9834D4DC9366}" type="presParOf" srcId="{E966D6A0-707B-448F-86E7-58FA3A130889}" destId="{426D0F94-1610-49C0-94E7-04531A702D17}" srcOrd="3" destOrd="0" presId="urn:microsoft.com/office/officeart/2005/8/layout/list1"/>
    <dgm:cxn modelId="{EE353538-999C-437D-96A2-36427C6D6574}" type="presParOf" srcId="{E966D6A0-707B-448F-86E7-58FA3A130889}" destId="{AE32FEF4-6621-4C23-B9EE-DA553B0D2D54}" srcOrd="4" destOrd="0" presId="urn:microsoft.com/office/officeart/2005/8/layout/list1"/>
    <dgm:cxn modelId="{203BF635-E6D9-45EB-BF56-9DB91F293CAB}" type="presParOf" srcId="{AE32FEF4-6621-4C23-B9EE-DA553B0D2D54}" destId="{50576714-0E57-411B-948C-58B29F46579B}" srcOrd="0" destOrd="0" presId="urn:microsoft.com/office/officeart/2005/8/layout/list1"/>
    <dgm:cxn modelId="{94FFA8F5-D7D0-4491-A863-9BD18DA40BA3}" type="presParOf" srcId="{AE32FEF4-6621-4C23-B9EE-DA553B0D2D54}" destId="{47A7FB4C-B6E1-42F0-8C86-4EE7B839210C}" srcOrd="1" destOrd="0" presId="urn:microsoft.com/office/officeart/2005/8/layout/list1"/>
    <dgm:cxn modelId="{144730CE-D30F-4F26-86D5-D20A1DF8592D}" type="presParOf" srcId="{E966D6A0-707B-448F-86E7-58FA3A130889}" destId="{6BEAA7EC-F5B7-4112-A249-677432ED4995}" srcOrd="5" destOrd="0" presId="urn:microsoft.com/office/officeart/2005/8/layout/list1"/>
    <dgm:cxn modelId="{86C7B4DF-5B52-4E1F-9BE2-0DD5492231D5}" type="presParOf" srcId="{E966D6A0-707B-448F-86E7-58FA3A130889}" destId="{980A86CA-43E1-4146-B01E-E83F41018930}" srcOrd="6" destOrd="0" presId="urn:microsoft.com/office/officeart/2005/8/layout/list1"/>
    <dgm:cxn modelId="{3F2CEA98-F667-42BC-89C2-A02E3EFDBD78}" type="presParOf" srcId="{E966D6A0-707B-448F-86E7-58FA3A130889}" destId="{5C91F29D-257B-447A-8FCD-A5469E2BDADE}" srcOrd="7" destOrd="0" presId="urn:microsoft.com/office/officeart/2005/8/layout/list1"/>
    <dgm:cxn modelId="{7B39DA37-F6BA-4B04-BE5E-EE55DEE00A13}" type="presParOf" srcId="{E966D6A0-707B-448F-86E7-58FA3A130889}" destId="{876394F1-5581-40E2-A746-68873CB913C9}" srcOrd="8" destOrd="0" presId="urn:microsoft.com/office/officeart/2005/8/layout/list1"/>
    <dgm:cxn modelId="{8F574A42-93B4-447B-9464-CD57338B740D}" type="presParOf" srcId="{876394F1-5581-40E2-A746-68873CB913C9}" destId="{189D38B6-4079-455A-ADD3-752C6DE8D399}" srcOrd="0" destOrd="0" presId="urn:microsoft.com/office/officeart/2005/8/layout/list1"/>
    <dgm:cxn modelId="{00647E58-EA24-4CE1-8265-48B92A10B8E5}" type="presParOf" srcId="{876394F1-5581-40E2-A746-68873CB913C9}" destId="{0885C73E-33BC-403D-8E14-72FE2860FFE5}" srcOrd="1" destOrd="0" presId="urn:microsoft.com/office/officeart/2005/8/layout/list1"/>
    <dgm:cxn modelId="{B17EA0F3-B2EE-4FAE-ADAF-90430AB678C3}" type="presParOf" srcId="{E966D6A0-707B-448F-86E7-58FA3A130889}" destId="{EEAA3CBD-9D1F-4190-A9BD-13A8CB76B250}" srcOrd="9" destOrd="0" presId="urn:microsoft.com/office/officeart/2005/8/layout/list1"/>
    <dgm:cxn modelId="{5528D8C0-46BD-42EA-B30A-BF440EF9B151}" type="presParOf" srcId="{E966D6A0-707B-448F-86E7-58FA3A130889}" destId="{F1448A93-DFC7-4A46-909E-9C0B25EE528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7E4F03-24D3-4C11-A3B3-6E6F8AC2A0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42F181-AA00-46E3-9C85-10C1B735BD00}">
      <dgm:prSet/>
      <dgm:spPr/>
      <dgm:t>
        <a:bodyPr/>
        <a:lstStyle/>
        <a:p>
          <a:pPr>
            <a:lnSpc>
              <a:spcPct val="100000"/>
            </a:lnSpc>
            <a:defRPr cap="all"/>
          </a:pPr>
          <a:r>
            <a:rPr lang="en-US" baseline="0"/>
            <a:t>Azure allows people to create computer vision/AI applications using their API</a:t>
          </a:r>
          <a:endParaRPr lang="en-US"/>
        </a:p>
      </dgm:t>
    </dgm:pt>
    <dgm:pt modelId="{86E920D7-F8E6-440A-8216-F742724A6D98}" type="parTrans" cxnId="{2BC8B17A-5853-4CCA-B4AD-6BB109BCCD16}">
      <dgm:prSet/>
      <dgm:spPr/>
      <dgm:t>
        <a:bodyPr/>
        <a:lstStyle/>
        <a:p>
          <a:endParaRPr lang="en-US"/>
        </a:p>
      </dgm:t>
    </dgm:pt>
    <dgm:pt modelId="{F8C1E0A2-D280-4F97-BE65-EBDDD9A844AC}" type="sibTrans" cxnId="{2BC8B17A-5853-4CCA-B4AD-6BB109BCCD16}">
      <dgm:prSet/>
      <dgm:spPr/>
      <dgm:t>
        <a:bodyPr/>
        <a:lstStyle/>
        <a:p>
          <a:endParaRPr lang="en-US"/>
        </a:p>
      </dgm:t>
    </dgm:pt>
    <dgm:pt modelId="{4113B981-4398-472E-BEE0-0CC490944C45}">
      <dgm:prSet/>
      <dgm:spPr/>
      <dgm:t>
        <a:bodyPr/>
        <a:lstStyle/>
        <a:p>
          <a:pPr>
            <a:lnSpc>
              <a:spcPct val="100000"/>
            </a:lnSpc>
            <a:defRPr cap="all"/>
          </a:pPr>
          <a:r>
            <a:rPr lang="en-US" baseline="0"/>
            <a:t>Makes it easier for intelligent applications to be deployed and distributed</a:t>
          </a:r>
          <a:endParaRPr lang="en-US"/>
        </a:p>
      </dgm:t>
    </dgm:pt>
    <dgm:pt modelId="{77EE6E3A-F261-4048-8687-50E62BF87D1F}" type="parTrans" cxnId="{2F167F7F-870C-4759-9828-D5E83BF0522D}">
      <dgm:prSet/>
      <dgm:spPr/>
      <dgm:t>
        <a:bodyPr/>
        <a:lstStyle/>
        <a:p>
          <a:endParaRPr lang="en-US"/>
        </a:p>
      </dgm:t>
    </dgm:pt>
    <dgm:pt modelId="{6B163BBF-AD88-4EAC-9193-BFA6840B7085}" type="sibTrans" cxnId="{2F167F7F-870C-4759-9828-D5E83BF0522D}">
      <dgm:prSet/>
      <dgm:spPr/>
      <dgm:t>
        <a:bodyPr/>
        <a:lstStyle/>
        <a:p>
          <a:endParaRPr lang="en-US"/>
        </a:p>
      </dgm:t>
    </dgm:pt>
    <dgm:pt modelId="{8C0325FF-D456-44BE-B9BA-809DCE37FE42}">
      <dgm:prSet/>
      <dgm:spPr/>
      <dgm:t>
        <a:bodyPr/>
        <a:lstStyle/>
        <a:p>
          <a:pPr>
            <a:lnSpc>
              <a:spcPct val="100000"/>
            </a:lnSpc>
            <a:defRPr cap="all"/>
          </a:pPr>
          <a:r>
            <a:rPr lang="en-US" baseline="0"/>
            <a:t>Provides pre-trained models which are ready to be specialized to whatever task is necessary</a:t>
          </a:r>
          <a:endParaRPr lang="en-US"/>
        </a:p>
      </dgm:t>
    </dgm:pt>
    <dgm:pt modelId="{704B78E9-DEB4-49FB-BB01-7605B12F5FCB}" type="parTrans" cxnId="{7B1DA5B4-FCBF-4D8C-BF8C-3BD4675C27C6}">
      <dgm:prSet/>
      <dgm:spPr/>
      <dgm:t>
        <a:bodyPr/>
        <a:lstStyle/>
        <a:p>
          <a:endParaRPr lang="en-US"/>
        </a:p>
      </dgm:t>
    </dgm:pt>
    <dgm:pt modelId="{C1CB3DF9-8087-498E-B128-A3C363B06364}" type="sibTrans" cxnId="{7B1DA5B4-FCBF-4D8C-BF8C-3BD4675C27C6}">
      <dgm:prSet/>
      <dgm:spPr/>
      <dgm:t>
        <a:bodyPr/>
        <a:lstStyle/>
        <a:p>
          <a:endParaRPr lang="en-US"/>
        </a:p>
      </dgm:t>
    </dgm:pt>
    <dgm:pt modelId="{A60A313A-2D4C-484F-9E0E-7BB12F35B5B2}" type="pres">
      <dgm:prSet presAssocID="{0B7E4F03-24D3-4C11-A3B3-6E6F8AC2A02C}" presName="root" presStyleCnt="0">
        <dgm:presLayoutVars>
          <dgm:dir/>
          <dgm:resizeHandles val="exact"/>
        </dgm:presLayoutVars>
      </dgm:prSet>
      <dgm:spPr/>
    </dgm:pt>
    <dgm:pt modelId="{2A4986E0-E8C3-4080-B25A-639BBB69471C}" type="pres">
      <dgm:prSet presAssocID="{3042F181-AA00-46E3-9C85-10C1B735BD00}" presName="compNode" presStyleCnt="0"/>
      <dgm:spPr/>
    </dgm:pt>
    <dgm:pt modelId="{6E6C4592-5CC6-4B50-8AB2-03EEF6C785BA}" type="pres">
      <dgm:prSet presAssocID="{3042F181-AA00-46E3-9C85-10C1B735BD00}" presName="iconBgRect" presStyleLbl="bgShp" presStyleIdx="0" presStyleCnt="3"/>
      <dgm:spPr>
        <a:prstGeom prst="round2DiagRect">
          <a:avLst>
            <a:gd name="adj1" fmla="val 29727"/>
            <a:gd name="adj2" fmla="val 0"/>
          </a:avLst>
        </a:prstGeom>
      </dgm:spPr>
    </dgm:pt>
    <dgm:pt modelId="{0EAA7DBB-02DB-4F52-B877-E0DD431163C4}" type="pres">
      <dgm:prSet presAssocID="{3042F181-AA00-46E3-9C85-10C1B735BD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917C6E70-ADA9-4E92-85F5-45B2AD8B7597}" type="pres">
      <dgm:prSet presAssocID="{3042F181-AA00-46E3-9C85-10C1B735BD00}" presName="spaceRect" presStyleCnt="0"/>
      <dgm:spPr/>
    </dgm:pt>
    <dgm:pt modelId="{CC132EBF-0A3C-4277-A7A6-7956D155997C}" type="pres">
      <dgm:prSet presAssocID="{3042F181-AA00-46E3-9C85-10C1B735BD00}" presName="textRect" presStyleLbl="revTx" presStyleIdx="0" presStyleCnt="3">
        <dgm:presLayoutVars>
          <dgm:chMax val="1"/>
          <dgm:chPref val="1"/>
        </dgm:presLayoutVars>
      </dgm:prSet>
      <dgm:spPr/>
    </dgm:pt>
    <dgm:pt modelId="{C250A4F0-2A77-4E7E-83AB-4774C9161396}" type="pres">
      <dgm:prSet presAssocID="{F8C1E0A2-D280-4F97-BE65-EBDDD9A844AC}" presName="sibTrans" presStyleCnt="0"/>
      <dgm:spPr/>
    </dgm:pt>
    <dgm:pt modelId="{05CA31C5-F394-45C2-8721-A89EAE9B18B2}" type="pres">
      <dgm:prSet presAssocID="{4113B981-4398-472E-BEE0-0CC490944C45}" presName="compNode" presStyleCnt="0"/>
      <dgm:spPr/>
    </dgm:pt>
    <dgm:pt modelId="{C73FF4B0-0D63-4517-AB45-9ECC5945B540}" type="pres">
      <dgm:prSet presAssocID="{4113B981-4398-472E-BEE0-0CC490944C45}" presName="iconBgRect" presStyleLbl="bgShp" presStyleIdx="1" presStyleCnt="3"/>
      <dgm:spPr>
        <a:prstGeom prst="round2DiagRect">
          <a:avLst>
            <a:gd name="adj1" fmla="val 29727"/>
            <a:gd name="adj2" fmla="val 0"/>
          </a:avLst>
        </a:prstGeom>
      </dgm:spPr>
    </dgm:pt>
    <dgm:pt modelId="{BC701E72-76A9-4792-A9B7-184FB7FB1EBD}" type="pres">
      <dgm:prSet presAssocID="{4113B981-4398-472E-BEE0-0CC490944C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31DBEC0-4D07-4497-935E-D9A2208C947C}" type="pres">
      <dgm:prSet presAssocID="{4113B981-4398-472E-BEE0-0CC490944C45}" presName="spaceRect" presStyleCnt="0"/>
      <dgm:spPr/>
    </dgm:pt>
    <dgm:pt modelId="{C6F718A7-ACD0-4698-B419-6FB84C507CC9}" type="pres">
      <dgm:prSet presAssocID="{4113B981-4398-472E-BEE0-0CC490944C45}" presName="textRect" presStyleLbl="revTx" presStyleIdx="1" presStyleCnt="3">
        <dgm:presLayoutVars>
          <dgm:chMax val="1"/>
          <dgm:chPref val="1"/>
        </dgm:presLayoutVars>
      </dgm:prSet>
      <dgm:spPr/>
    </dgm:pt>
    <dgm:pt modelId="{EAB8B2C6-7875-4129-A84C-9FF6DA4C4D1A}" type="pres">
      <dgm:prSet presAssocID="{6B163BBF-AD88-4EAC-9193-BFA6840B7085}" presName="sibTrans" presStyleCnt="0"/>
      <dgm:spPr/>
    </dgm:pt>
    <dgm:pt modelId="{E4D49B7E-70EB-427D-9126-7BF1ECB86A03}" type="pres">
      <dgm:prSet presAssocID="{8C0325FF-D456-44BE-B9BA-809DCE37FE42}" presName="compNode" presStyleCnt="0"/>
      <dgm:spPr/>
    </dgm:pt>
    <dgm:pt modelId="{5C064B22-5B05-494F-BDEA-26A07164A87C}" type="pres">
      <dgm:prSet presAssocID="{8C0325FF-D456-44BE-B9BA-809DCE37FE42}" presName="iconBgRect" presStyleLbl="bgShp" presStyleIdx="2" presStyleCnt="3"/>
      <dgm:spPr>
        <a:prstGeom prst="round2DiagRect">
          <a:avLst>
            <a:gd name="adj1" fmla="val 29727"/>
            <a:gd name="adj2" fmla="val 0"/>
          </a:avLst>
        </a:prstGeom>
      </dgm:spPr>
    </dgm:pt>
    <dgm:pt modelId="{09795CCD-852B-4A0C-BA23-AB6AA7131632}" type="pres">
      <dgm:prSet presAssocID="{8C0325FF-D456-44BE-B9BA-809DCE37FE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D1D93BA-5DB7-4925-85DA-CC57EB836216}" type="pres">
      <dgm:prSet presAssocID="{8C0325FF-D456-44BE-B9BA-809DCE37FE42}" presName="spaceRect" presStyleCnt="0"/>
      <dgm:spPr/>
    </dgm:pt>
    <dgm:pt modelId="{55F42809-73FC-4017-88DA-6400B0FA601B}" type="pres">
      <dgm:prSet presAssocID="{8C0325FF-D456-44BE-B9BA-809DCE37FE42}" presName="textRect" presStyleLbl="revTx" presStyleIdx="2" presStyleCnt="3">
        <dgm:presLayoutVars>
          <dgm:chMax val="1"/>
          <dgm:chPref val="1"/>
        </dgm:presLayoutVars>
      </dgm:prSet>
      <dgm:spPr/>
    </dgm:pt>
  </dgm:ptLst>
  <dgm:cxnLst>
    <dgm:cxn modelId="{88044261-947F-451F-A341-A4F03A8D93C8}" type="presOf" srcId="{8C0325FF-D456-44BE-B9BA-809DCE37FE42}" destId="{55F42809-73FC-4017-88DA-6400B0FA601B}" srcOrd="0" destOrd="0" presId="urn:microsoft.com/office/officeart/2018/5/layout/IconLeafLabelList"/>
    <dgm:cxn modelId="{967F8767-A237-429D-B110-42DD6B98BA34}" type="presOf" srcId="{4113B981-4398-472E-BEE0-0CC490944C45}" destId="{C6F718A7-ACD0-4698-B419-6FB84C507CC9}" srcOrd="0" destOrd="0" presId="urn:microsoft.com/office/officeart/2018/5/layout/IconLeafLabelList"/>
    <dgm:cxn modelId="{2BC8B17A-5853-4CCA-B4AD-6BB109BCCD16}" srcId="{0B7E4F03-24D3-4C11-A3B3-6E6F8AC2A02C}" destId="{3042F181-AA00-46E3-9C85-10C1B735BD00}" srcOrd="0" destOrd="0" parTransId="{86E920D7-F8E6-440A-8216-F742724A6D98}" sibTransId="{F8C1E0A2-D280-4F97-BE65-EBDDD9A844AC}"/>
    <dgm:cxn modelId="{2F167F7F-870C-4759-9828-D5E83BF0522D}" srcId="{0B7E4F03-24D3-4C11-A3B3-6E6F8AC2A02C}" destId="{4113B981-4398-472E-BEE0-0CC490944C45}" srcOrd="1" destOrd="0" parTransId="{77EE6E3A-F261-4048-8687-50E62BF87D1F}" sibTransId="{6B163BBF-AD88-4EAC-9193-BFA6840B7085}"/>
    <dgm:cxn modelId="{E9920487-461E-4E8D-ABBA-0B375A810315}" type="presOf" srcId="{3042F181-AA00-46E3-9C85-10C1B735BD00}" destId="{CC132EBF-0A3C-4277-A7A6-7956D155997C}" srcOrd="0" destOrd="0" presId="urn:microsoft.com/office/officeart/2018/5/layout/IconLeafLabelList"/>
    <dgm:cxn modelId="{4FFDE28B-9802-4027-B9B1-0A7D0B7B8883}" type="presOf" srcId="{0B7E4F03-24D3-4C11-A3B3-6E6F8AC2A02C}" destId="{A60A313A-2D4C-484F-9E0E-7BB12F35B5B2}" srcOrd="0" destOrd="0" presId="urn:microsoft.com/office/officeart/2018/5/layout/IconLeafLabelList"/>
    <dgm:cxn modelId="{7B1DA5B4-FCBF-4D8C-BF8C-3BD4675C27C6}" srcId="{0B7E4F03-24D3-4C11-A3B3-6E6F8AC2A02C}" destId="{8C0325FF-D456-44BE-B9BA-809DCE37FE42}" srcOrd="2" destOrd="0" parTransId="{704B78E9-DEB4-49FB-BB01-7605B12F5FCB}" sibTransId="{C1CB3DF9-8087-498E-B128-A3C363B06364}"/>
    <dgm:cxn modelId="{EBF937CA-45C2-45D8-B88F-4C0F27574CE8}" type="presParOf" srcId="{A60A313A-2D4C-484F-9E0E-7BB12F35B5B2}" destId="{2A4986E0-E8C3-4080-B25A-639BBB69471C}" srcOrd="0" destOrd="0" presId="urn:microsoft.com/office/officeart/2018/5/layout/IconLeafLabelList"/>
    <dgm:cxn modelId="{4986163B-2336-4649-9C97-30AF1E0E8FB7}" type="presParOf" srcId="{2A4986E0-E8C3-4080-B25A-639BBB69471C}" destId="{6E6C4592-5CC6-4B50-8AB2-03EEF6C785BA}" srcOrd="0" destOrd="0" presId="urn:microsoft.com/office/officeart/2018/5/layout/IconLeafLabelList"/>
    <dgm:cxn modelId="{9D9AE2E4-D4CA-44FB-BFE8-25C75016DF58}" type="presParOf" srcId="{2A4986E0-E8C3-4080-B25A-639BBB69471C}" destId="{0EAA7DBB-02DB-4F52-B877-E0DD431163C4}" srcOrd="1" destOrd="0" presId="urn:microsoft.com/office/officeart/2018/5/layout/IconLeafLabelList"/>
    <dgm:cxn modelId="{0D08AAA8-67AF-46D4-A6F4-1D6933257B9F}" type="presParOf" srcId="{2A4986E0-E8C3-4080-B25A-639BBB69471C}" destId="{917C6E70-ADA9-4E92-85F5-45B2AD8B7597}" srcOrd="2" destOrd="0" presId="urn:microsoft.com/office/officeart/2018/5/layout/IconLeafLabelList"/>
    <dgm:cxn modelId="{56BEBE35-3A9C-4F38-A7E3-314AAEADAB2A}" type="presParOf" srcId="{2A4986E0-E8C3-4080-B25A-639BBB69471C}" destId="{CC132EBF-0A3C-4277-A7A6-7956D155997C}" srcOrd="3" destOrd="0" presId="urn:microsoft.com/office/officeart/2018/5/layout/IconLeafLabelList"/>
    <dgm:cxn modelId="{8464FEC6-83A2-4B9E-BC04-BD7060BDFD4A}" type="presParOf" srcId="{A60A313A-2D4C-484F-9E0E-7BB12F35B5B2}" destId="{C250A4F0-2A77-4E7E-83AB-4774C9161396}" srcOrd="1" destOrd="0" presId="urn:microsoft.com/office/officeart/2018/5/layout/IconLeafLabelList"/>
    <dgm:cxn modelId="{3282C0EE-A7AB-48DB-BDCE-E3C2E38F4998}" type="presParOf" srcId="{A60A313A-2D4C-484F-9E0E-7BB12F35B5B2}" destId="{05CA31C5-F394-45C2-8721-A89EAE9B18B2}" srcOrd="2" destOrd="0" presId="urn:microsoft.com/office/officeart/2018/5/layout/IconLeafLabelList"/>
    <dgm:cxn modelId="{10A72D1D-3F6F-4173-9D73-2A1EC940C962}" type="presParOf" srcId="{05CA31C5-F394-45C2-8721-A89EAE9B18B2}" destId="{C73FF4B0-0D63-4517-AB45-9ECC5945B540}" srcOrd="0" destOrd="0" presId="urn:microsoft.com/office/officeart/2018/5/layout/IconLeafLabelList"/>
    <dgm:cxn modelId="{F9247EE0-EC1F-45AD-83E0-4D535A6E2F29}" type="presParOf" srcId="{05CA31C5-F394-45C2-8721-A89EAE9B18B2}" destId="{BC701E72-76A9-4792-A9B7-184FB7FB1EBD}" srcOrd="1" destOrd="0" presId="urn:microsoft.com/office/officeart/2018/5/layout/IconLeafLabelList"/>
    <dgm:cxn modelId="{3525E31B-3153-4F2E-B982-203FD49EFE4E}" type="presParOf" srcId="{05CA31C5-F394-45C2-8721-A89EAE9B18B2}" destId="{731DBEC0-4D07-4497-935E-D9A2208C947C}" srcOrd="2" destOrd="0" presId="urn:microsoft.com/office/officeart/2018/5/layout/IconLeafLabelList"/>
    <dgm:cxn modelId="{DDCF878C-F1B2-4ED6-96A0-3AE281F9E314}" type="presParOf" srcId="{05CA31C5-F394-45C2-8721-A89EAE9B18B2}" destId="{C6F718A7-ACD0-4698-B419-6FB84C507CC9}" srcOrd="3" destOrd="0" presId="urn:microsoft.com/office/officeart/2018/5/layout/IconLeafLabelList"/>
    <dgm:cxn modelId="{1151D0A1-CE7B-412F-A36A-6E98C53CCDCF}" type="presParOf" srcId="{A60A313A-2D4C-484F-9E0E-7BB12F35B5B2}" destId="{EAB8B2C6-7875-4129-A84C-9FF6DA4C4D1A}" srcOrd="3" destOrd="0" presId="urn:microsoft.com/office/officeart/2018/5/layout/IconLeafLabelList"/>
    <dgm:cxn modelId="{EC56ADC9-F5A9-4980-8D27-EB971FC78B32}" type="presParOf" srcId="{A60A313A-2D4C-484F-9E0E-7BB12F35B5B2}" destId="{E4D49B7E-70EB-427D-9126-7BF1ECB86A03}" srcOrd="4" destOrd="0" presId="urn:microsoft.com/office/officeart/2018/5/layout/IconLeafLabelList"/>
    <dgm:cxn modelId="{74A52F1E-BA80-44FC-90BE-3754FC58DF6B}" type="presParOf" srcId="{E4D49B7E-70EB-427D-9126-7BF1ECB86A03}" destId="{5C064B22-5B05-494F-BDEA-26A07164A87C}" srcOrd="0" destOrd="0" presId="urn:microsoft.com/office/officeart/2018/5/layout/IconLeafLabelList"/>
    <dgm:cxn modelId="{967DA09A-5E31-43BD-8FF7-B2EA219D345B}" type="presParOf" srcId="{E4D49B7E-70EB-427D-9126-7BF1ECB86A03}" destId="{09795CCD-852B-4A0C-BA23-AB6AA7131632}" srcOrd="1" destOrd="0" presId="urn:microsoft.com/office/officeart/2018/5/layout/IconLeafLabelList"/>
    <dgm:cxn modelId="{28CB0649-E58C-44D1-9068-2E48440266D5}" type="presParOf" srcId="{E4D49B7E-70EB-427D-9126-7BF1ECB86A03}" destId="{7D1D93BA-5DB7-4925-85DA-CC57EB836216}" srcOrd="2" destOrd="0" presId="urn:microsoft.com/office/officeart/2018/5/layout/IconLeafLabelList"/>
    <dgm:cxn modelId="{CC122E9F-1159-44EF-8220-59BDD14F8B6F}" type="presParOf" srcId="{E4D49B7E-70EB-427D-9126-7BF1ECB86A03}" destId="{55F42809-73FC-4017-88DA-6400B0FA60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9282DD-1FCA-4CBA-BB45-F7D8FE4DE2D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4CC36BD-6373-464B-8E4E-FB437C750C11}">
      <dgm:prSet/>
      <dgm:spPr/>
      <dgm:t>
        <a:bodyPr/>
        <a:lstStyle/>
        <a:p>
          <a:pPr>
            <a:lnSpc>
              <a:spcPct val="100000"/>
            </a:lnSpc>
          </a:pPr>
          <a:r>
            <a:rPr lang="en-US"/>
            <a:t>Will assist companies with being more cautious about the sustainability of their products</a:t>
          </a:r>
        </a:p>
      </dgm:t>
    </dgm:pt>
    <dgm:pt modelId="{BF6E74F2-DFED-454D-B879-2195386CE34E}" type="parTrans" cxnId="{24B2CCBF-F2D2-4B6A-ACCA-E44B99D86ECE}">
      <dgm:prSet/>
      <dgm:spPr/>
      <dgm:t>
        <a:bodyPr/>
        <a:lstStyle/>
        <a:p>
          <a:endParaRPr lang="en-US"/>
        </a:p>
      </dgm:t>
    </dgm:pt>
    <dgm:pt modelId="{07B8B926-5370-46FC-8F25-D543C11D45F1}" type="sibTrans" cxnId="{24B2CCBF-F2D2-4B6A-ACCA-E44B99D86ECE}">
      <dgm:prSet/>
      <dgm:spPr/>
      <dgm:t>
        <a:bodyPr/>
        <a:lstStyle/>
        <a:p>
          <a:endParaRPr lang="en-US"/>
        </a:p>
      </dgm:t>
    </dgm:pt>
    <dgm:pt modelId="{342C0992-F3BE-4B78-9DA8-15214760D4B0}">
      <dgm:prSet/>
      <dgm:spPr/>
      <dgm:t>
        <a:bodyPr/>
        <a:lstStyle/>
        <a:p>
          <a:pPr>
            <a:lnSpc>
              <a:spcPct val="100000"/>
            </a:lnSpc>
          </a:pPr>
          <a:r>
            <a:rPr lang="en-US"/>
            <a:t>Allow distributers to find products that are good for the environment</a:t>
          </a:r>
        </a:p>
      </dgm:t>
    </dgm:pt>
    <dgm:pt modelId="{29AA07BE-D019-4730-A11E-446052AC1444}" type="parTrans" cxnId="{18746B72-4D0D-43A7-AF45-2AEC49483AD5}">
      <dgm:prSet/>
      <dgm:spPr/>
      <dgm:t>
        <a:bodyPr/>
        <a:lstStyle/>
        <a:p>
          <a:endParaRPr lang="en-US"/>
        </a:p>
      </dgm:t>
    </dgm:pt>
    <dgm:pt modelId="{07D1A51F-6EC2-4853-9C5F-526FFB18E66A}" type="sibTrans" cxnId="{18746B72-4D0D-43A7-AF45-2AEC49483AD5}">
      <dgm:prSet/>
      <dgm:spPr/>
      <dgm:t>
        <a:bodyPr/>
        <a:lstStyle/>
        <a:p>
          <a:endParaRPr lang="en-US"/>
        </a:p>
      </dgm:t>
    </dgm:pt>
    <dgm:pt modelId="{35126DAE-C8C4-4DB8-9BFF-B89850080C0B}" type="pres">
      <dgm:prSet presAssocID="{F79282DD-1FCA-4CBA-BB45-F7D8FE4DE2DA}" presName="root" presStyleCnt="0">
        <dgm:presLayoutVars>
          <dgm:dir/>
          <dgm:resizeHandles val="exact"/>
        </dgm:presLayoutVars>
      </dgm:prSet>
      <dgm:spPr/>
    </dgm:pt>
    <dgm:pt modelId="{BBCC7002-7510-413D-A49A-558E5B39A7B1}" type="pres">
      <dgm:prSet presAssocID="{44CC36BD-6373-464B-8E4E-FB437C750C11}" presName="compNode" presStyleCnt="0"/>
      <dgm:spPr/>
    </dgm:pt>
    <dgm:pt modelId="{F2CE9FA3-25E6-4927-B019-FDF8832F3C1E}" type="pres">
      <dgm:prSet presAssocID="{44CC36BD-6373-464B-8E4E-FB437C750C1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4F4C5760-A737-4D50-90CF-82126DDEC6ED}" type="pres">
      <dgm:prSet presAssocID="{44CC36BD-6373-464B-8E4E-FB437C750C11}" presName="spaceRect" presStyleCnt="0"/>
      <dgm:spPr/>
    </dgm:pt>
    <dgm:pt modelId="{0AAA8628-F7FF-46DC-AA0F-49BBD56E3405}" type="pres">
      <dgm:prSet presAssocID="{44CC36BD-6373-464B-8E4E-FB437C750C11}" presName="textRect" presStyleLbl="revTx" presStyleIdx="0" presStyleCnt="2">
        <dgm:presLayoutVars>
          <dgm:chMax val="1"/>
          <dgm:chPref val="1"/>
        </dgm:presLayoutVars>
      </dgm:prSet>
      <dgm:spPr/>
    </dgm:pt>
    <dgm:pt modelId="{5E80C80E-B9D5-4912-ADB6-B95D59F5D726}" type="pres">
      <dgm:prSet presAssocID="{07B8B926-5370-46FC-8F25-D543C11D45F1}" presName="sibTrans" presStyleCnt="0"/>
      <dgm:spPr/>
    </dgm:pt>
    <dgm:pt modelId="{45FF1BD1-12E4-46C0-9AE8-629AF86389C0}" type="pres">
      <dgm:prSet presAssocID="{342C0992-F3BE-4B78-9DA8-15214760D4B0}" presName="compNode" presStyleCnt="0"/>
      <dgm:spPr/>
    </dgm:pt>
    <dgm:pt modelId="{BC1F3D3C-7C25-4E16-8D4B-951B2FB9468D}" type="pres">
      <dgm:prSet presAssocID="{342C0992-F3BE-4B78-9DA8-15214760D4B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CADC868-51E8-46E9-9B0A-B1702F3F854F}" type="pres">
      <dgm:prSet presAssocID="{342C0992-F3BE-4B78-9DA8-15214760D4B0}" presName="spaceRect" presStyleCnt="0"/>
      <dgm:spPr/>
    </dgm:pt>
    <dgm:pt modelId="{BF7BCD6E-2CFC-4834-9486-ECB1A801F724}" type="pres">
      <dgm:prSet presAssocID="{342C0992-F3BE-4B78-9DA8-15214760D4B0}" presName="textRect" presStyleLbl="revTx" presStyleIdx="1" presStyleCnt="2">
        <dgm:presLayoutVars>
          <dgm:chMax val="1"/>
          <dgm:chPref val="1"/>
        </dgm:presLayoutVars>
      </dgm:prSet>
      <dgm:spPr/>
    </dgm:pt>
  </dgm:ptLst>
  <dgm:cxnLst>
    <dgm:cxn modelId="{65914D42-2815-423B-BC60-473F1D429FF5}" type="presOf" srcId="{F79282DD-1FCA-4CBA-BB45-F7D8FE4DE2DA}" destId="{35126DAE-C8C4-4DB8-9BFF-B89850080C0B}" srcOrd="0" destOrd="0" presId="urn:microsoft.com/office/officeart/2018/2/layout/IconLabelList"/>
    <dgm:cxn modelId="{18746B72-4D0D-43A7-AF45-2AEC49483AD5}" srcId="{F79282DD-1FCA-4CBA-BB45-F7D8FE4DE2DA}" destId="{342C0992-F3BE-4B78-9DA8-15214760D4B0}" srcOrd="1" destOrd="0" parTransId="{29AA07BE-D019-4730-A11E-446052AC1444}" sibTransId="{07D1A51F-6EC2-4853-9C5F-526FFB18E66A}"/>
    <dgm:cxn modelId="{8FB7927C-A2F6-49C2-AE8B-978FD3DC786B}" type="presOf" srcId="{342C0992-F3BE-4B78-9DA8-15214760D4B0}" destId="{BF7BCD6E-2CFC-4834-9486-ECB1A801F724}" srcOrd="0" destOrd="0" presId="urn:microsoft.com/office/officeart/2018/2/layout/IconLabelList"/>
    <dgm:cxn modelId="{24B2CCBF-F2D2-4B6A-ACCA-E44B99D86ECE}" srcId="{F79282DD-1FCA-4CBA-BB45-F7D8FE4DE2DA}" destId="{44CC36BD-6373-464B-8E4E-FB437C750C11}" srcOrd="0" destOrd="0" parTransId="{BF6E74F2-DFED-454D-B879-2195386CE34E}" sibTransId="{07B8B926-5370-46FC-8F25-D543C11D45F1}"/>
    <dgm:cxn modelId="{6AE6E5E2-BC02-48F5-811D-468D135E613F}" type="presOf" srcId="{44CC36BD-6373-464B-8E4E-FB437C750C11}" destId="{0AAA8628-F7FF-46DC-AA0F-49BBD56E3405}" srcOrd="0" destOrd="0" presId="urn:microsoft.com/office/officeart/2018/2/layout/IconLabelList"/>
    <dgm:cxn modelId="{2AC9ACDB-F40A-46C8-94A9-97CE27D0295B}" type="presParOf" srcId="{35126DAE-C8C4-4DB8-9BFF-B89850080C0B}" destId="{BBCC7002-7510-413D-A49A-558E5B39A7B1}" srcOrd="0" destOrd="0" presId="urn:microsoft.com/office/officeart/2018/2/layout/IconLabelList"/>
    <dgm:cxn modelId="{91571ECE-B6D8-4C73-B003-96BFDAD2C8CA}" type="presParOf" srcId="{BBCC7002-7510-413D-A49A-558E5B39A7B1}" destId="{F2CE9FA3-25E6-4927-B019-FDF8832F3C1E}" srcOrd="0" destOrd="0" presId="urn:microsoft.com/office/officeart/2018/2/layout/IconLabelList"/>
    <dgm:cxn modelId="{B12F800B-11F4-4883-852F-0BF0A891A786}" type="presParOf" srcId="{BBCC7002-7510-413D-A49A-558E5B39A7B1}" destId="{4F4C5760-A737-4D50-90CF-82126DDEC6ED}" srcOrd="1" destOrd="0" presId="urn:microsoft.com/office/officeart/2018/2/layout/IconLabelList"/>
    <dgm:cxn modelId="{D74E5EDD-92C1-480C-B5BF-4B825EE5F9F8}" type="presParOf" srcId="{BBCC7002-7510-413D-A49A-558E5B39A7B1}" destId="{0AAA8628-F7FF-46DC-AA0F-49BBD56E3405}" srcOrd="2" destOrd="0" presId="urn:microsoft.com/office/officeart/2018/2/layout/IconLabelList"/>
    <dgm:cxn modelId="{91784123-2BA5-4D9C-8D25-345234B509B5}" type="presParOf" srcId="{35126DAE-C8C4-4DB8-9BFF-B89850080C0B}" destId="{5E80C80E-B9D5-4912-ADB6-B95D59F5D726}" srcOrd="1" destOrd="0" presId="urn:microsoft.com/office/officeart/2018/2/layout/IconLabelList"/>
    <dgm:cxn modelId="{86A97D3D-AE3C-441D-807F-88C5B16B7076}" type="presParOf" srcId="{35126DAE-C8C4-4DB8-9BFF-B89850080C0B}" destId="{45FF1BD1-12E4-46C0-9AE8-629AF86389C0}" srcOrd="2" destOrd="0" presId="urn:microsoft.com/office/officeart/2018/2/layout/IconLabelList"/>
    <dgm:cxn modelId="{F596073F-8F41-451E-9F91-EEF5451FB013}" type="presParOf" srcId="{45FF1BD1-12E4-46C0-9AE8-629AF86389C0}" destId="{BC1F3D3C-7C25-4E16-8D4B-951B2FB9468D}" srcOrd="0" destOrd="0" presId="urn:microsoft.com/office/officeart/2018/2/layout/IconLabelList"/>
    <dgm:cxn modelId="{5B50239A-C1D9-4851-AFA5-64CE963FB5B6}" type="presParOf" srcId="{45FF1BD1-12E4-46C0-9AE8-629AF86389C0}" destId="{FCADC868-51E8-46E9-9B0A-B1702F3F854F}" srcOrd="1" destOrd="0" presId="urn:microsoft.com/office/officeart/2018/2/layout/IconLabelList"/>
    <dgm:cxn modelId="{7AEAAEDC-08C4-436E-8A74-796F2DFFE9AE}" type="presParOf" srcId="{45FF1BD1-12E4-46C0-9AE8-629AF86389C0}" destId="{BF7BCD6E-2CFC-4834-9486-ECB1A801F72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5FF276-1D10-4D95-B02D-7DF77BA63A4E}"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91FC4FB0-D5EE-485B-B8B2-F84D0EDD6F9C}">
      <dgm:prSet custT="1"/>
      <dgm:spPr/>
      <dgm:t>
        <a:bodyPr/>
        <a:lstStyle/>
        <a:p>
          <a:pPr>
            <a:lnSpc>
              <a:spcPct val="100000"/>
            </a:lnSpc>
            <a:defRPr b="1"/>
          </a:pPr>
          <a:r>
            <a:rPr lang="en-US" sz="3200" dirty="0"/>
            <a:t>Pros: </a:t>
          </a:r>
        </a:p>
      </dgm:t>
    </dgm:pt>
    <dgm:pt modelId="{1CF3CC6F-D6C7-48CD-AF49-8444A6BD747C}" type="parTrans" cxnId="{BC4E9EBF-ED70-4B6D-ABE5-B8A1B1D542ED}">
      <dgm:prSet/>
      <dgm:spPr/>
      <dgm:t>
        <a:bodyPr/>
        <a:lstStyle/>
        <a:p>
          <a:endParaRPr lang="en-US"/>
        </a:p>
      </dgm:t>
    </dgm:pt>
    <dgm:pt modelId="{8B813F5F-A11B-4B84-A9FC-9012A495D284}" type="sibTrans" cxnId="{BC4E9EBF-ED70-4B6D-ABE5-B8A1B1D542ED}">
      <dgm:prSet/>
      <dgm:spPr/>
      <dgm:t>
        <a:bodyPr/>
        <a:lstStyle/>
        <a:p>
          <a:endParaRPr lang="en-US"/>
        </a:p>
      </dgm:t>
    </dgm:pt>
    <dgm:pt modelId="{3FEB9DA1-92E6-4DE6-8A4A-D68567C3A32C}">
      <dgm:prSet phldr="0" custT="1"/>
      <dgm:spPr/>
      <dgm:t>
        <a:bodyPr/>
        <a:lstStyle/>
        <a:p>
          <a:pPr>
            <a:lnSpc>
              <a:spcPct val="100000"/>
            </a:lnSpc>
            <a:defRPr b="1"/>
          </a:pPr>
          <a:r>
            <a:rPr lang="en-US" sz="3200" b="0" dirty="0">
              <a:latin typeface="Avenir Next LT Pro"/>
            </a:rPr>
            <a:t>Cons:</a:t>
          </a:r>
        </a:p>
        <a:p>
          <a:pPr>
            <a:lnSpc>
              <a:spcPct val="100000"/>
            </a:lnSpc>
            <a:defRPr b="1"/>
          </a:pPr>
          <a:r>
            <a:rPr lang="en-US" sz="2000" b="0" dirty="0">
              <a:latin typeface="Avenir Next LT Pro"/>
            </a:rPr>
            <a:t>Change</a:t>
          </a:r>
        </a:p>
      </dgm:t>
    </dgm:pt>
    <dgm:pt modelId="{1FBEF0B4-FEC3-462F-9043-86FDA98D6F1B}" type="parTrans" cxnId="{86295CA6-2215-4929-A941-0B2CBFDA52F6}">
      <dgm:prSet/>
      <dgm:spPr/>
      <dgm:t>
        <a:bodyPr/>
        <a:lstStyle/>
        <a:p>
          <a:endParaRPr lang="en-US"/>
        </a:p>
      </dgm:t>
    </dgm:pt>
    <dgm:pt modelId="{C89A0D0B-1F33-4B91-8295-A4DC91F36F0C}" type="sibTrans" cxnId="{86295CA6-2215-4929-A941-0B2CBFDA52F6}">
      <dgm:prSet/>
      <dgm:spPr/>
      <dgm:t>
        <a:bodyPr/>
        <a:lstStyle/>
        <a:p>
          <a:endParaRPr lang="en-US"/>
        </a:p>
      </dgm:t>
    </dgm:pt>
    <dgm:pt modelId="{248156FD-DCC9-4BBE-8671-91B443A47E51}">
      <dgm:prSet phldr="0" custT="1"/>
      <dgm:spPr/>
      <dgm:t>
        <a:bodyPr/>
        <a:lstStyle/>
        <a:p>
          <a:pPr>
            <a:lnSpc>
              <a:spcPct val="100000"/>
            </a:lnSpc>
          </a:pPr>
          <a:r>
            <a:rPr lang="en-US" sz="2000" b="0" dirty="0">
              <a:latin typeface="Avenir Next LT Pro"/>
            </a:rPr>
            <a:t>Unhappy</a:t>
          </a:r>
          <a:endParaRPr lang="en-US" sz="2000" b="0" dirty="0"/>
        </a:p>
      </dgm:t>
    </dgm:pt>
    <dgm:pt modelId="{F1DC5B9C-0EA2-43A4-BAC0-B0CE3E9B03E8}" type="parTrans" cxnId="{3B8B4BAA-5655-435C-8103-0F5AB7D064BE}">
      <dgm:prSet/>
      <dgm:spPr/>
      <dgm:t>
        <a:bodyPr/>
        <a:lstStyle/>
        <a:p>
          <a:endParaRPr lang="en-US"/>
        </a:p>
      </dgm:t>
    </dgm:pt>
    <dgm:pt modelId="{CAF54E3A-B77E-4612-8073-A9910FCE0BBB}" type="sibTrans" cxnId="{3B8B4BAA-5655-435C-8103-0F5AB7D064BE}">
      <dgm:prSet/>
      <dgm:spPr/>
      <dgm:t>
        <a:bodyPr/>
        <a:lstStyle/>
        <a:p>
          <a:endParaRPr lang="en-US"/>
        </a:p>
      </dgm:t>
    </dgm:pt>
    <dgm:pt modelId="{937D0E4D-112A-44BE-BD14-2B5DC035670E}">
      <dgm:prSet phldr="0"/>
      <dgm:spPr/>
      <dgm:t>
        <a:bodyPr/>
        <a:lstStyle/>
        <a:p>
          <a:pPr>
            <a:lnSpc>
              <a:spcPct val="100000"/>
            </a:lnSpc>
          </a:pPr>
          <a:endParaRPr lang="en-US" sz="1700" b="1" dirty="0">
            <a:latin typeface="Avenir Next LT Pro"/>
          </a:endParaRPr>
        </a:p>
      </dgm:t>
    </dgm:pt>
    <dgm:pt modelId="{BAD93A96-A534-4850-A7AE-41ACBCDE0D97}" type="parTrans" cxnId="{7DFD8D1B-EDD0-4DEB-84E4-A9A2C85915DC}">
      <dgm:prSet/>
      <dgm:spPr/>
      <dgm:t>
        <a:bodyPr/>
        <a:lstStyle/>
        <a:p>
          <a:endParaRPr lang="en-US"/>
        </a:p>
      </dgm:t>
    </dgm:pt>
    <dgm:pt modelId="{A7E45D16-EA63-4113-B9C9-673BF36CAF05}" type="sibTrans" cxnId="{7DFD8D1B-EDD0-4DEB-84E4-A9A2C85915DC}">
      <dgm:prSet/>
      <dgm:spPr/>
      <dgm:t>
        <a:bodyPr/>
        <a:lstStyle/>
        <a:p>
          <a:endParaRPr lang="en-US"/>
        </a:p>
      </dgm:t>
    </dgm:pt>
    <dgm:pt modelId="{8EEB63BF-5A57-4B2F-AA11-13C45A9C02D7}">
      <dgm:prSet custT="1"/>
      <dgm:spPr/>
      <dgm:t>
        <a:bodyPr/>
        <a:lstStyle/>
        <a:p>
          <a:pPr>
            <a:lnSpc>
              <a:spcPct val="100000"/>
            </a:lnSpc>
          </a:pPr>
          <a:r>
            <a:rPr lang="en-US" sz="2000" dirty="0"/>
            <a:t>Helpful</a:t>
          </a:r>
        </a:p>
      </dgm:t>
    </dgm:pt>
    <dgm:pt modelId="{1CC9D1B4-8B23-45AC-A598-CD2EE4A271E1}" type="sibTrans" cxnId="{F955EE23-7FE2-45C0-9A83-86F43D80E7B6}">
      <dgm:prSet/>
      <dgm:spPr/>
      <dgm:t>
        <a:bodyPr/>
        <a:lstStyle/>
        <a:p>
          <a:endParaRPr lang="en-US"/>
        </a:p>
      </dgm:t>
    </dgm:pt>
    <dgm:pt modelId="{57300FBF-A6F0-4376-B0E7-F356E9770233}" type="parTrans" cxnId="{F955EE23-7FE2-45C0-9A83-86F43D80E7B6}">
      <dgm:prSet/>
      <dgm:spPr/>
      <dgm:t>
        <a:bodyPr/>
        <a:lstStyle/>
        <a:p>
          <a:endParaRPr lang="en-US"/>
        </a:p>
      </dgm:t>
    </dgm:pt>
    <dgm:pt modelId="{DA9F5C5B-70FA-42A6-BC3C-A16C70D8CB2D}">
      <dgm:prSet custT="1"/>
      <dgm:spPr/>
      <dgm:t>
        <a:bodyPr/>
        <a:lstStyle/>
        <a:p>
          <a:pPr>
            <a:lnSpc>
              <a:spcPct val="100000"/>
            </a:lnSpc>
          </a:pPr>
          <a:r>
            <a:rPr lang="en-US" sz="2000" dirty="0"/>
            <a:t>Educates </a:t>
          </a:r>
        </a:p>
      </dgm:t>
    </dgm:pt>
    <dgm:pt modelId="{63D0D6A8-B022-4F0F-8B4C-5ABBB0527743}" type="parTrans" cxnId="{F16D3FA7-903A-45EF-AB4F-D1F1826116AF}">
      <dgm:prSet/>
      <dgm:spPr/>
      <dgm:t>
        <a:bodyPr/>
        <a:lstStyle/>
        <a:p>
          <a:endParaRPr lang="en-US"/>
        </a:p>
      </dgm:t>
    </dgm:pt>
    <dgm:pt modelId="{CA840DA4-30F4-4541-ADB3-0957AD196141}" type="sibTrans" cxnId="{F16D3FA7-903A-45EF-AB4F-D1F1826116AF}">
      <dgm:prSet/>
      <dgm:spPr/>
      <dgm:t>
        <a:bodyPr/>
        <a:lstStyle/>
        <a:p>
          <a:endParaRPr lang="en-US"/>
        </a:p>
      </dgm:t>
    </dgm:pt>
    <dgm:pt modelId="{8B1F30BF-B87F-4925-A292-0FA8CAA30008}">
      <dgm:prSet custT="1"/>
      <dgm:spPr/>
      <dgm:t>
        <a:bodyPr/>
        <a:lstStyle/>
        <a:p>
          <a:pPr>
            <a:lnSpc>
              <a:spcPct val="100000"/>
            </a:lnSpc>
          </a:pPr>
          <a:r>
            <a:rPr lang="en-US" sz="2000" dirty="0"/>
            <a:t>Influence</a:t>
          </a:r>
        </a:p>
      </dgm:t>
    </dgm:pt>
    <dgm:pt modelId="{DC634BFB-7F0A-4F2B-8910-8116452F9C56}" type="parTrans" cxnId="{B7563270-7580-42BE-BE0B-C3F5C085CCA8}">
      <dgm:prSet/>
      <dgm:spPr/>
      <dgm:t>
        <a:bodyPr/>
        <a:lstStyle/>
        <a:p>
          <a:endParaRPr lang="en-US"/>
        </a:p>
      </dgm:t>
    </dgm:pt>
    <dgm:pt modelId="{F695D685-43D0-48B0-9E1E-2C3EDD16BD70}" type="sibTrans" cxnId="{B7563270-7580-42BE-BE0B-C3F5C085CCA8}">
      <dgm:prSet/>
      <dgm:spPr/>
      <dgm:t>
        <a:bodyPr/>
        <a:lstStyle/>
        <a:p>
          <a:endParaRPr lang="en-US"/>
        </a:p>
      </dgm:t>
    </dgm:pt>
    <dgm:pt modelId="{8CA890E6-0D07-4A0E-B8A6-9BAE8DBEE925}" type="pres">
      <dgm:prSet presAssocID="{7C5FF276-1D10-4D95-B02D-7DF77BA63A4E}" presName="root" presStyleCnt="0">
        <dgm:presLayoutVars>
          <dgm:dir/>
          <dgm:resizeHandles val="exact"/>
        </dgm:presLayoutVars>
      </dgm:prSet>
      <dgm:spPr/>
    </dgm:pt>
    <dgm:pt modelId="{973984BE-D448-4E82-B6DE-6FA274582E14}" type="pres">
      <dgm:prSet presAssocID="{91FC4FB0-D5EE-485B-B8B2-F84D0EDD6F9C}" presName="compNode" presStyleCnt="0"/>
      <dgm:spPr/>
    </dgm:pt>
    <dgm:pt modelId="{52F29A55-97EA-4DB9-A54B-31FE9519B3CE}" type="pres">
      <dgm:prSet presAssocID="{91FC4FB0-D5EE-485B-B8B2-F84D0EDD6F9C}" presName="iconRect" presStyleLbl="node1" presStyleIdx="0" presStyleCnt="2" custLinFactNeighborX="-1782" custLinFactNeighborY="8830"/>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outline"/>
        </a:ext>
      </dgm:extLst>
    </dgm:pt>
    <dgm:pt modelId="{D876C8B5-E2A3-4E63-969D-733B91AE9615}" type="pres">
      <dgm:prSet presAssocID="{91FC4FB0-D5EE-485B-B8B2-F84D0EDD6F9C}" presName="iconSpace" presStyleCnt="0"/>
      <dgm:spPr/>
    </dgm:pt>
    <dgm:pt modelId="{51F96C1C-DD44-4AD5-8DC9-2D1C35332983}" type="pres">
      <dgm:prSet presAssocID="{91FC4FB0-D5EE-485B-B8B2-F84D0EDD6F9C}" presName="parTx" presStyleLbl="revTx" presStyleIdx="0" presStyleCnt="4" custLinFactNeighborX="312" custLinFactNeighborY="-12093">
        <dgm:presLayoutVars>
          <dgm:chMax val="0"/>
          <dgm:chPref val="0"/>
        </dgm:presLayoutVars>
      </dgm:prSet>
      <dgm:spPr/>
    </dgm:pt>
    <dgm:pt modelId="{9C9DA89B-8B97-421B-AC52-DD458A1D9D65}" type="pres">
      <dgm:prSet presAssocID="{91FC4FB0-D5EE-485B-B8B2-F84D0EDD6F9C}" presName="txSpace" presStyleCnt="0"/>
      <dgm:spPr/>
    </dgm:pt>
    <dgm:pt modelId="{EBA80278-4EC0-47B2-AFC8-BD880EE9CC2E}" type="pres">
      <dgm:prSet presAssocID="{91FC4FB0-D5EE-485B-B8B2-F84D0EDD6F9C}" presName="desTx" presStyleLbl="revTx" presStyleIdx="1" presStyleCnt="4" custScaleY="222868" custLinFactNeighborX="-311" custLinFactNeighborY="-9132">
        <dgm:presLayoutVars/>
      </dgm:prSet>
      <dgm:spPr/>
    </dgm:pt>
    <dgm:pt modelId="{F12FA723-62C3-4904-9936-CB9A1F956140}" type="pres">
      <dgm:prSet presAssocID="{8B813F5F-A11B-4B84-A9FC-9012A495D284}" presName="sibTrans" presStyleCnt="0"/>
      <dgm:spPr/>
    </dgm:pt>
    <dgm:pt modelId="{5FDA0BCE-45AE-4440-B403-EF93BC868CA7}" type="pres">
      <dgm:prSet presAssocID="{3FEB9DA1-92E6-4DE6-8A4A-D68567C3A32C}" presName="compNode" presStyleCnt="0"/>
      <dgm:spPr/>
    </dgm:pt>
    <dgm:pt modelId="{1936CCBB-126F-4B95-9433-73AED798AB83}" type="pres">
      <dgm:prSet presAssocID="{3FEB9DA1-92E6-4DE6-8A4A-D68567C3A32C}" presName="iconRect" presStyleLbl="node1" presStyleIdx="1" presStyleCnt="2" custLinFactNeighborX="1784" custLinFactNeighborY="-5301"/>
      <dgm:spPr>
        <a:blipFill rotWithShape="1">
          <a:blip xmlns:r="http://schemas.openxmlformats.org/officeDocument/2006/relationships" r:embed="rId3"/>
          <a:srcRect/>
          <a:stretch>
            <a:fillRect l="-2000" r="-2000"/>
          </a:stretch>
        </a:blipFill>
      </dgm:spPr>
    </dgm:pt>
    <dgm:pt modelId="{EAACC9D9-A92C-420F-ADAC-F9916EFFC2CA}" type="pres">
      <dgm:prSet presAssocID="{3FEB9DA1-92E6-4DE6-8A4A-D68567C3A32C}" presName="iconSpace" presStyleCnt="0"/>
      <dgm:spPr/>
    </dgm:pt>
    <dgm:pt modelId="{8C11F2C9-7C2F-4C13-9520-5D0299630D9D}" type="pres">
      <dgm:prSet presAssocID="{3FEB9DA1-92E6-4DE6-8A4A-D68567C3A32C}" presName="parTx" presStyleLbl="revTx" presStyleIdx="2" presStyleCnt="4" custLinFactNeighborX="-936" custLinFactNeighborY="-33606">
        <dgm:presLayoutVars>
          <dgm:chMax val="0"/>
          <dgm:chPref val="0"/>
        </dgm:presLayoutVars>
      </dgm:prSet>
      <dgm:spPr/>
    </dgm:pt>
    <dgm:pt modelId="{6389990C-5CAB-4746-B8D9-C47678BFF5EF}" type="pres">
      <dgm:prSet presAssocID="{3FEB9DA1-92E6-4DE6-8A4A-D68567C3A32C}" presName="txSpace" presStyleCnt="0"/>
      <dgm:spPr/>
    </dgm:pt>
    <dgm:pt modelId="{922C6864-4FC0-4778-BD49-50F71454ED77}" type="pres">
      <dgm:prSet presAssocID="{3FEB9DA1-92E6-4DE6-8A4A-D68567C3A32C}" presName="desTx" presStyleLbl="revTx" presStyleIdx="3" presStyleCnt="4" custLinFactNeighborX="-1247" custLinFactNeighborY="-49261">
        <dgm:presLayoutVars/>
      </dgm:prSet>
      <dgm:spPr/>
    </dgm:pt>
  </dgm:ptLst>
  <dgm:cxnLst>
    <dgm:cxn modelId="{6FB15B04-9010-4784-BD1B-79F48FAC6F8B}" type="presOf" srcId="{248156FD-DCC9-4BBE-8671-91B443A47E51}" destId="{922C6864-4FC0-4778-BD49-50F71454ED77}" srcOrd="0" destOrd="0" presId="urn:microsoft.com/office/officeart/2018/5/layout/CenteredIconLabelDescriptionList"/>
    <dgm:cxn modelId="{7DFD8D1B-EDD0-4DEB-84E4-A9A2C85915DC}" srcId="{3FEB9DA1-92E6-4DE6-8A4A-D68567C3A32C}" destId="{937D0E4D-112A-44BE-BD14-2B5DC035670E}" srcOrd="1" destOrd="0" parTransId="{BAD93A96-A534-4850-A7AE-41ACBCDE0D97}" sibTransId="{A7E45D16-EA63-4113-B9C9-673BF36CAF05}"/>
    <dgm:cxn modelId="{F955EE23-7FE2-45C0-9A83-86F43D80E7B6}" srcId="{91FC4FB0-D5EE-485B-B8B2-F84D0EDD6F9C}" destId="{8EEB63BF-5A57-4B2F-AA11-13C45A9C02D7}" srcOrd="0" destOrd="0" parTransId="{57300FBF-A6F0-4376-B0E7-F356E9770233}" sibTransId="{1CC9D1B4-8B23-45AC-A598-CD2EE4A271E1}"/>
    <dgm:cxn modelId="{470CDB3E-378A-4117-8276-9E58FBBB4626}" type="presOf" srcId="{937D0E4D-112A-44BE-BD14-2B5DC035670E}" destId="{922C6864-4FC0-4778-BD49-50F71454ED77}" srcOrd="0" destOrd="1" presId="urn:microsoft.com/office/officeart/2018/5/layout/CenteredIconLabelDescriptionList"/>
    <dgm:cxn modelId="{DDF19465-A7A0-4B04-9D37-5696D9275116}" type="presOf" srcId="{DA9F5C5B-70FA-42A6-BC3C-A16C70D8CB2D}" destId="{EBA80278-4EC0-47B2-AFC8-BD880EE9CC2E}" srcOrd="0" destOrd="1" presId="urn:microsoft.com/office/officeart/2018/5/layout/CenteredIconLabelDescriptionList"/>
    <dgm:cxn modelId="{925D6667-70D7-4F11-8FC9-4B4F771B42BA}" type="presOf" srcId="{91FC4FB0-D5EE-485B-B8B2-F84D0EDD6F9C}" destId="{51F96C1C-DD44-4AD5-8DC9-2D1C35332983}" srcOrd="0" destOrd="0" presId="urn:microsoft.com/office/officeart/2018/5/layout/CenteredIconLabelDescriptionList"/>
    <dgm:cxn modelId="{B7563270-7580-42BE-BE0B-C3F5C085CCA8}" srcId="{91FC4FB0-D5EE-485B-B8B2-F84D0EDD6F9C}" destId="{8B1F30BF-B87F-4925-A292-0FA8CAA30008}" srcOrd="2" destOrd="0" parTransId="{DC634BFB-7F0A-4F2B-8910-8116452F9C56}" sibTransId="{F695D685-43D0-48B0-9E1E-2C3EDD16BD70}"/>
    <dgm:cxn modelId="{50613B56-9D68-478C-937A-09627A2D4C6D}" type="presOf" srcId="{8B1F30BF-B87F-4925-A292-0FA8CAA30008}" destId="{EBA80278-4EC0-47B2-AFC8-BD880EE9CC2E}" srcOrd="0" destOrd="2" presId="urn:microsoft.com/office/officeart/2018/5/layout/CenteredIconLabelDescriptionList"/>
    <dgm:cxn modelId="{488B6783-9DFB-4C61-BC65-F17AA9EF6C39}" type="presOf" srcId="{3FEB9DA1-92E6-4DE6-8A4A-D68567C3A32C}" destId="{8C11F2C9-7C2F-4C13-9520-5D0299630D9D}" srcOrd="0" destOrd="0" presId="urn:microsoft.com/office/officeart/2018/5/layout/CenteredIconLabelDescriptionList"/>
    <dgm:cxn modelId="{86295CA6-2215-4929-A941-0B2CBFDA52F6}" srcId="{7C5FF276-1D10-4D95-B02D-7DF77BA63A4E}" destId="{3FEB9DA1-92E6-4DE6-8A4A-D68567C3A32C}" srcOrd="1" destOrd="0" parTransId="{1FBEF0B4-FEC3-462F-9043-86FDA98D6F1B}" sibTransId="{C89A0D0B-1F33-4B91-8295-A4DC91F36F0C}"/>
    <dgm:cxn modelId="{F16D3FA7-903A-45EF-AB4F-D1F1826116AF}" srcId="{91FC4FB0-D5EE-485B-B8B2-F84D0EDD6F9C}" destId="{DA9F5C5B-70FA-42A6-BC3C-A16C70D8CB2D}" srcOrd="1" destOrd="0" parTransId="{63D0D6A8-B022-4F0F-8B4C-5ABBB0527743}" sibTransId="{CA840DA4-30F4-4541-ADB3-0957AD196141}"/>
    <dgm:cxn modelId="{3B8B4BAA-5655-435C-8103-0F5AB7D064BE}" srcId="{3FEB9DA1-92E6-4DE6-8A4A-D68567C3A32C}" destId="{248156FD-DCC9-4BBE-8671-91B443A47E51}" srcOrd="0" destOrd="0" parTransId="{F1DC5B9C-0EA2-43A4-BAC0-B0CE3E9B03E8}" sibTransId="{CAF54E3A-B77E-4612-8073-A9910FCE0BBB}"/>
    <dgm:cxn modelId="{263F0CBB-CD50-4AE2-90C4-0C481F69DD08}" type="presOf" srcId="{7C5FF276-1D10-4D95-B02D-7DF77BA63A4E}" destId="{8CA890E6-0D07-4A0E-B8A6-9BAE8DBEE925}" srcOrd="0" destOrd="0" presId="urn:microsoft.com/office/officeart/2018/5/layout/CenteredIconLabelDescriptionList"/>
    <dgm:cxn modelId="{BC4E9EBF-ED70-4B6D-ABE5-B8A1B1D542ED}" srcId="{7C5FF276-1D10-4D95-B02D-7DF77BA63A4E}" destId="{91FC4FB0-D5EE-485B-B8B2-F84D0EDD6F9C}" srcOrd="0" destOrd="0" parTransId="{1CF3CC6F-D6C7-48CD-AF49-8444A6BD747C}" sibTransId="{8B813F5F-A11B-4B84-A9FC-9012A495D284}"/>
    <dgm:cxn modelId="{796546E5-B355-423F-8548-630D7BEA8208}" type="presOf" srcId="{8EEB63BF-5A57-4B2F-AA11-13C45A9C02D7}" destId="{EBA80278-4EC0-47B2-AFC8-BD880EE9CC2E}" srcOrd="0" destOrd="0" presId="urn:microsoft.com/office/officeart/2018/5/layout/CenteredIconLabelDescriptionList"/>
    <dgm:cxn modelId="{996197DC-5978-4D8A-89AF-1281A31E354E}" type="presParOf" srcId="{8CA890E6-0D07-4A0E-B8A6-9BAE8DBEE925}" destId="{973984BE-D448-4E82-B6DE-6FA274582E14}" srcOrd="0" destOrd="0" presId="urn:microsoft.com/office/officeart/2018/5/layout/CenteredIconLabelDescriptionList"/>
    <dgm:cxn modelId="{66E32D71-E7FA-4BD5-AAC6-98FD86174615}" type="presParOf" srcId="{973984BE-D448-4E82-B6DE-6FA274582E14}" destId="{52F29A55-97EA-4DB9-A54B-31FE9519B3CE}" srcOrd="0" destOrd="0" presId="urn:microsoft.com/office/officeart/2018/5/layout/CenteredIconLabelDescriptionList"/>
    <dgm:cxn modelId="{8DF5FCB3-D8C7-4200-9720-A040978209D4}" type="presParOf" srcId="{973984BE-D448-4E82-B6DE-6FA274582E14}" destId="{D876C8B5-E2A3-4E63-969D-733B91AE9615}" srcOrd="1" destOrd="0" presId="urn:microsoft.com/office/officeart/2018/5/layout/CenteredIconLabelDescriptionList"/>
    <dgm:cxn modelId="{822FBD25-2FFC-4A47-BB29-F232F3530FA4}" type="presParOf" srcId="{973984BE-D448-4E82-B6DE-6FA274582E14}" destId="{51F96C1C-DD44-4AD5-8DC9-2D1C35332983}" srcOrd="2" destOrd="0" presId="urn:microsoft.com/office/officeart/2018/5/layout/CenteredIconLabelDescriptionList"/>
    <dgm:cxn modelId="{E790B3C2-AD5C-4739-AEAE-493F13FB492F}" type="presParOf" srcId="{973984BE-D448-4E82-B6DE-6FA274582E14}" destId="{9C9DA89B-8B97-421B-AC52-DD458A1D9D65}" srcOrd="3" destOrd="0" presId="urn:microsoft.com/office/officeart/2018/5/layout/CenteredIconLabelDescriptionList"/>
    <dgm:cxn modelId="{BF63BBD6-5DD1-4328-A4BB-EA23538DCC86}" type="presParOf" srcId="{973984BE-D448-4E82-B6DE-6FA274582E14}" destId="{EBA80278-4EC0-47B2-AFC8-BD880EE9CC2E}" srcOrd="4" destOrd="0" presId="urn:microsoft.com/office/officeart/2018/5/layout/CenteredIconLabelDescriptionList"/>
    <dgm:cxn modelId="{64CB23B3-EA2C-4B6F-B75E-FC7734067DC0}" type="presParOf" srcId="{8CA890E6-0D07-4A0E-B8A6-9BAE8DBEE925}" destId="{F12FA723-62C3-4904-9936-CB9A1F956140}" srcOrd="1" destOrd="0" presId="urn:microsoft.com/office/officeart/2018/5/layout/CenteredIconLabelDescriptionList"/>
    <dgm:cxn modelId="{DFE2BDFB-A3A1-42C4-8473-2345C1C601D7}" type="presParOf" srcId="{8CA890E6-0D07-4A0E-B8A6-9BAE8DBEE925}" destId="{5FDA0BCE-45AE-4440-B403-EF93BC868CA7}" srcOrd="2" destOrd="0" presId="urn:microsoft.com/office/officeart/2018/5/layout/CenteredIconLabelDescriptionList"/>
    <dgm:cxn modelId="{937477E7-0F08-47AF-B334-156B93A59D73}" type="presParOf" srcId="{5FDA0BCE-45AE-4440-B403-EF93BC868CA7}" destId="{1936CCBB-126F-4B95-9433-73AED798AB83}" srcOrd="0" destOrd="0" presId="urn:microsoft.com/office/officeart/2018/5/layout/CenteredIconLabelDescriptionList"/>
    <dgm:cxn modelId="{FF599ECE-3D03-4895-9163-5BCC346F1BD4}" type="presParOf" srcId="{5FDA0BCE-45AE-4440-B403-EF93BC868CA7}" destId="{EAACC9D9-A92C-420F-ADAC-F9916EFFC2CA}" srcOrd="1" destOrd="0" presId="urn:microsoft.com/office/officeart/2018/5/layout/CenteredIconLabelDescriptionList"/>
    <dgm:cxn modelId="{1413E4BD-1184-4300-99DB-0D3CB60DB078}" type="presParOf" srcId="{5FDA0BCE-45AE-4440-B403-EF93BC868CA7}" destId="{8C11F2C9-7C2F-4C13-9520-5D0299630D9D}" srcOrd="2" destOrd="0" presId="urn:microsoft.com/office/officeart/2018/5/layout/CenteredIconLabelDescriptionList"/>
    <dgm:cxn modelId="{9E2DAD2A-797D-447F-B0C9-5E586A8D378E}" type="presParOf" srcId="{5FDA0BCE-45AE-4440-B403-EF93BC868CA7}" destId="{6389990C-5CAB-4746-B8D9-C47678BFF5EF}" srcOrd="3" destOrd="0" presId="urn:microsoft.com/office/officeart/2018/5/layout/CenteredIconLabelDescriptionList"/>
    <dgm:cxn modelId="{806C2B1A-CE46-434A-BDEB-6FD247148698}" type="presParOf" srcId="{5FDA0BCE-45AE-4440-B403-EF93BC868CA7}" destId="{922C6864-4FC0-4778-BD49-50F71454ED7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6F1BA-725E-413D-95E7-2576489749FF}">
      <dsp:nvSpPr>
        <dsp:cNvPr id="0" name=""/>
        <dsp:cNvSpPr/>
      </dsp:nvSpPr>
      <dsp:spPr>
        <a:xfrm>
          <a:off x="1817830" y="0"/>
          <a:ext cx="1509048" cy="1401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40793-002B-4E68-B5D7-25BF68D92324}">
      <dsp:nvSpPr>
        <dsp:cNvPr id="0" name=""/>
        <dsp:cNvSpPr/>
      </dsp:nvSpPr>
      <dsp:spPr>
        <a:xfrm>
          <a:off x="416571" y="1539003"/>
          <a:ext cx="4311566" cy="600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Stores</a:t>
          </a:r>
        </a:p>
      </dsp:txBody>
      <dsp:txXfrm>
        <a:off x="416571" y="1539003"/>
        <a:ext cx="4311566" cy="600582"/>
      </dsp:txXfrm>
    </dsp:sp>
    <dsp:sp modelId="{2DDDF0E9-1401-4268-9B23-E8BA7CC227C4}">
      <dsp:nvSpPr>
        <dsp:cNvPr id="0" name=""/>
        <dsp:cNvSpPr/>
      </dsp:nvSpPr>
      <dsp:spPr>
        <a:xfrm>
          <a:off x="416571" y="2203606"/>
          <a:ext cx="4311566" cy="1246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Item demand and inventory</a:t>
          </a:r>
        </a:p>
        <a:p>
          <a:pPr marL="0" lvl="0" indent="0" algn="ctr" defTabSz="755650">
            <a:lnSpc>
              <a:spcPct val="100000"/>
            </a:lnSpc>
            <a:spcBef>
              <a:spcPct val="0"/>
            </a:spcBef>
            <a:spcAft>
              <a:spcPct val="35000"/>
            </a:spcAft>
            <a:buNone/>
          </a:pPr>
          <a:r>
            <a:rPr lang="en-US" sz="1700" kern="1200"/>
            <a:t>Customer access</a:t>
          </a:r>
        </a:p>
        <a:p>
          <a:pPr marL="0" lvl="0" indent="0" algn="ctr" defTabSz="755650">
            <a:lnSpc>
              <a:spcPct val="100000"/>
            </a:lnSpc>
            <a:spcBef>
              <a:spcPct val="0"/>
            </a:spcBef>
            <a:spcAft>
              <a:spcPct val="35000"/>
            </a:spcAft>
            <a:buNone/>
          </a:pPr>
          <a:r>
            <a:rPr lang="en-US" sz="1700" kern="1200"/>
            <a:t>Sales</a:t>
          </a:r>
        </a:p>
        <a:p>
          <a:pPr marL="0" lvl="0" indent="0" algn="ctr" defTabSz="755650">
            <a:lnSpc>
              <a:spcPct val="100000"/>
            </a:lnSpc>
            <a:spcBef>
              <a:spcPct val="0"/>
            </a:spcBef>
            <a:spcAft>
              <a:spcPct val="35000"/>
            </a:spcAft>
            <a:buNone/>
          </a:pPr>
          <a:r>
            <a:rPr lang="en-US" sz="1700" kern="1200"/>
            <a:t>Optimize impact</a:t>
          </a:r>
        </a:p>
      </dsp:txBody>
      <dsp:txXfrm>
        <a:off x="416571" y="2203606"/>
        <a:ext cx="4311566" cy="1246781"/>
      </dsp:txXfrm>
    </dsp:sp>
    <dsp:sp modelId="{0F2FF1DB-BE22-453F-8587-098A29125E23}">
      <dsp:nvSpPr>
        <dsp:cNvPr id="0" name=""/>
        <dsp:cNvSpPr/>
      </dsp:nvSpPr>
      <dsp:spPr>
        <a:xfrm>
          <a:off x="6883921" y="0"/>
          <a:ext cx="1509048" cy="1401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249AB-CE1E-4A12-AB5A-9CDD04E393E4}">
      <dsp:nvSpPr>
        <dsp:cNvPr id="0" name=""/>
        <dsp:cNvSpPr/>
      </dsp:nvSpPr>
      <dsp:spPr>
        <a:xfrm>
          <a:off x="5482662" y="1539003"/>
          <a:ext cx="4311566" cy="600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Producers</a:t>
          </a:r>
        </a:p>
      </dsp:txBody>
      <dsp:txXfrm>
        <a:off x="5482662" y="1539003"/>
        <a:ext cx="4311566" cy="600582"/>
      </dsp:txXfrm>
    </dsp:sp>
    <dsp:sp modelId="{85F6FF7F-37DD-48C0-9CAC-BCD870AB622C}">
      <dsp:nvSpPr>
        <dsp:cNvPr id="0" name=""/>
        <dsp:cNvSpPr/>
      </dsp:nvSpPr>
      <dsp:spPr>
        <a:xfrm>
          <a:off x="5482662" y="2203606"/>
          <a:ext cx="4311566" cy="1246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Item demand</a:t>
          </a:r>
        </a:p>
        <a:p>
          <a:pPr marL="0" lvl="0" indent="0" algn="ctr" defTabSz="755650">
            <a:lnSpc>
              <a:spcPct val="100000"/>
            </a:lnSpc>
            <a:spcBef>
              <a:spcPct val="0"/>
            </a:spcBef>
            <a:spcAft>
              <a:spcPct val="35000"/>
            </a:spcAft>
            <a:buNone/>
          </a:pPr>
          <a:r>
            <a:rPr lang="en-US" sz="1700" kern="1200"/>
            <a:t>Inventory</a:t>
          </a:r>
        </a:p>
        <a:p>
          <a:pPr marL="0" lvl="0" indent="0" algn="ctr" defTabSz="755650">
            <a:lnSpc>
              <a:spcPct val="100000"/>
            </a:lnSpc>
            <a:spcBef>
              <a:spcPct val="0"/>
            </a:spcBef>
            <a:spcAft>
              <a:spcPct val="35000"/>
            </a:spcAft>
            <a:buNone/>
          </a:pPr>
          <a:r>
            <a:rPr lang="en-US" sz="1700" kern="1200"/>
            <a:t>Improve target markets</a:t>
          </a:r>
        </a:p>
        <a:p>
          <a:pPr marL="0" lvl="0" indent="0" algn="ctr" defTabSz="755650">
            <a:lnSpc>
              <a:spcPct val="100000"/>
            </a:lnSpc>
            <a:spcBef>
              <a:spcPct val="0"/>
            </a:spcBef>
            <a:spcAft>
              <a:spcPct val="35000"/>
            </a:spcAft>
            <a:buNone/>
          </a:pPr>
          <a:r>
            <a:rPr lang="en-US" sz="1700" kern="1200"/>
            <a:t>Sales</a:t>
          </a:r>
        </a:p>
        <a:p>
          <a:pPr marL="0" lvl="0" indent="0" algn="ctr" defTabSz="755650">
            <a:lnSpc>
              <a:spcPct val="100000"/>
            </a:lnSpc>
            <a:spcBef>
              <a:spcPct val="0"/>
            </a:spcBef>
            <a:spcAft>
              <a:spcPct val="35000"/>
            </a:spcAft>
            <a:buNone/>
          </a:pPr>
          <a:r>
            <a:rPr lang="en-US" sz="1700" kern="1200"/>
            <a:t>Optimize impact</a:t>
          </a:r>
        </a:p>
      </dsp:txBody>
      <dsp:txXfrm>
        <a:off x="5482662" y="2203606"/>
        <a:ext cx="4311566" cy="1246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49CF5-9678-4A7D-A8F7-DEE0774F3AAE}">
      <dsp:nvSpPr>
        <dsp:cNvPr id="0" name=""/>
        <dsp:cNvSpPr/>
      </dsp:nvSpPr>
      <dsp:spPr>
        <a:xfrm>
          <a:off x="0" y="0"/>
          <a:ext cx="8967946" cy="12577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defRPr b="1"/>
          </a:pPr>
          <a:r>
            <a:rPr lang="en-US" sz="1700" kern="1200" dirty="0">
              <a:latin typeface="Avenir Next LT Pro"/>
            </a:rPr>
            <a:t>Use any modern-day smart phone</a:t>
          </a:r>
          <a:endParaRPr lang="en-US" sz="1700" kern="1200" dirty="0"/>
        </a:p>
      </dsp:txBody>
      <dsp:txXfrm>
        <a:off x="36839" y="36839"/>
        <a:ext cx="7610707" cy="1184098"/>
      </dsp:txXfrm>
    </dsp:sp>
    <dsp:sp modelId="{37C62B47-0DF1-4AF0-B0D4-62707E09DC44}">
      <dsp:nvSpPr>
        <dsp:cNvPr id="0" name=""/>
        <dsp:cNvSpPr/>
      </dsp:nvSpPr>
      <dsp:spPr>
        <a:xfrm>
          <a:off x="791289" y="1467405"/>
          <a:ext cx="8967946" cy="1257776"/>
        </a:xfrm>
        <a:prstGeom prst="roundRect">
          <a:avLst>
            <a:gd name="adj" fmla="val 10000"/>
          </a:avLst>
        </a:prstGeom>
        <a:solidFill>
          <a:schemeClr val="accent2">
            <a:hueOff val="-755697"/>
            <a:satOff val="-3286"/>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defRPr b="1"/>
          </a:pPr>
          <a:r>
            <a:rPr lang="en-US" sz="1700" kern="1200"/>
            <a:t>Camera scans</a:t>
          </a:r>
          <a:r>
            <a:rPr lang="en-US" sz="1700" kern="1200">
              <a:latin typeface="Avenir Next LT Pro"/>
            </a:rPr>
            <a:t> QR</a:t>
          </a:r>
          <a:r>
            <a:rPr lang="en-US" sz="1700" kern="1200"/>
            <a:t> code</a:t>
          </a:r>
        </a:p>
      </dsp:txBody>
      <dsp:txXfrm>
        <a:off x="828128" y="1504244"/>
        <a:ext cx="7285424" cy="1184098"/>
      </dsp:txXfrm>
    </dsp:sp>
    <dsp:sp modelId="{314F692B-9D29-41C0-B1B4-49C552E89F43}">
      <dsp:nvSpPr>
        <dsp:cNvPr id="0" name=""/>
        <dsp:cNvSpPr/>
      </dsp:nvSpPr>
      <dsp:spPr>
        <a:xfrm>
          <a:off x="1582578" y="2934811"/>
          <a:ext cx="8967946" cy="1257776"/>
        </a:xfrm>
        <a:prstGeom prst="roundRect">
          <a:avLst>
            <a:gd name="adj" fmla="val 10000"/>
          </a:avLst>
        </a:prstGeom>
        <a:solidFill>
          <a:schemeClr val="accent2">
            <a:hueOff val="-1511395"/>
            <a:satOff val="-6572"/>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100000"/>
            </a:lnSpc>
            <a:spcBef>
              <a:spcPct val="0"/>
            </a:spcBef>
            <a:spcAft>
              <a:spcPct val="35000"/>
            </a:spcAft>
            <a:buNone/>
            <a:defRPr b="1"/>
          </a:pPr>
          <a:r>
            <a:rPr lang="en-US" sz="1700" kern="1200">
              <a:latin typeface="Avenir Next LT Pro"/>
            </a:rPr>
            <a:t>QR code</a:t>
          </a:r>
          <a:r>
            <a:rPr lang="en-US" sz="1700" kern="1200"/>
            <a:t> is used to determine which company the product is coming from</a:t>
          </a:r>
        </a:p>
        <a:p>
          <a:pPr marL="114300" lvl="1" indent="-114300" algn="l" defTabSz="577850">
            <a:lnSpc>
              <a:spcPct val="100000"/>
            </a:lnSpc>
            <a:spcBef>
              <a:spcPct val="0"/>
            </a:spcBef>
            <a:spcAft>
              <a:spcPct val="15000"/>
            </a:spcAft>
            <a:buChar char="•"/>
          </a:pPr>
          <a:r>
            <a:rPr lang="en-US" sz="1300" kern="1200" dirty="0"/>
            <a:t>Based on the company, sustainability data is retrieved and presented in a fashion that is easy to consume</a:t>
          </a:r>
        </a:p>
      </dsp:txBody>
      <dsp:txXfrm>
        <a:off x="1619417" y="2971650"/>
        <a:ext cx="7285424" cy="1184098"/>
      </dsp:txXfrm>
    </dsp:sp>
    <dsp:sp modelId="{1757135F-1560-4124-8956-2DC9EB0284B9}">
      <dsp:nvSpPr>
        <dsp:cNvPr id="0" name=""/>
        <dsp:cNvSpPr/>
      </dsp:nvSpPr>
      <dsp:spPr>
        <a:xfrm>
          <a:off x="8150391" y="953813"/>
          <a:ext cx="817554" cy="81755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34341" y="953813"/>
        <a:ext cx="449654" cy="615209"/>
      </dsp:txXfrm>
    </dsp:sp>
    <dsp:sp modelId="{36F5E71D-0B7A-4133-ADAA-C29F633BCD22}">
      <dsp:nvSpPr>
        <dsp:cNvPr id="0" name=""/>
        <dsp:cNvSpPr/>
      </dsp:nvSpPr>
      <dsp:spPr>
        <a:xfrm>
          <a:off x="8941680" y="2412834"/>
          <a:ext cx="817554" cy="817554"/>
        </a:xfrm>
        <a:prstGeom prst="downArrow">
          <a:avLst>
            <a:gd name="adj1" fmla="val 55000"/>
            <a:gd name="adj2" fmla="val 45000"/>
          </a:avLst>
        </a:prstGeom>
        <a:solidFill>
          <a:schemeClr val="accent2">
            <a:tint val="40000"/>
            <a:alpha val="90000"/>
            <a:hueOff val="-1787371"/>
            <a:satOff val="419"/>
            <a:lumOff val="393"/>
            <a:alphaOff val="0"/>
          </a:schemeClr>
        </a:solidFill>
        <a:ln w="12700" cap="flat" cmpd="sng" algn="ctr">
          <a:solidFill>
            <a:schemeClr val="accent2">
              <a:tint val="40000"/>
              <a:alpha val="90000"/>
              <a:hueOff val="-1787371"/>
              <a:satOff val="419"/>
              <a:lumOff val="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25630" y="2412834"/>
        <a:ext cx="449654" cy="6152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E1164-69E3-4845-96AC-72ECF2CE6F51}">
      <dsp:nvSpPr>
        <dsp:cNvPr id="0" name=""/>
        <dsp:cNvSpPr/>
      </dsp:nvSpPr>
      <dsp:spPr>
        <a:xfrm>
          <a:off x="0" y="1425251"/>
          <a:ext cx="712470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2956" tIns="333248" rIns="552956" bIns="113792" numCol="1" spcCol="1270" anchor="t" anchorCtr="0">
          <a:noAutofit/>
        </a:bodyPr>
        <a:lstStyle/>
        <a:p>
          <a:pPr marL="171450" lvl="1" indent="-171450" algn="l" defTabSz="711200">
            <a:lnSpc>
              <a:spcPct val="90000"/>
            </a:lnSpc>
            <a:spcBef>
              <a:spcPct val="0"/>
            </a:spcBef>
            <a:spcAft>
              <a:spcPct val="15000"/>
            </a:spcAft>
            <a:buChar char="•"/>
            <a:defRPr b="1"/>
          </a:pPr>
          <a:r>
            <a:rPr lang="en-US" sz="1600" kern="1200">
              <a:latin typeface="Avenir Next LT Pro"/>
            </a:rPr>
            <a:t>Why?</a:t>
          </a:r>
        </a:p>
      </dsp:txBody>
      <dsp:txXfrm>
        <a:off x="0" y="1425251"/>
        <a:ext cx="7124700" cy="680400"/>
      </dsp:txXfrm>
    </dsp:sp>
    <dsp:sp modelId="{C470B072-8413-4B9C-BD2C-75D4614973FD}">
      <dsp:nvSpPr>
        <dsp:cNvPr id="0" name=""/>
        <dsp:cNvSpPr/>
      </dsp:nvSpPr>
      <dsp:spPr>
        <a:xfrm>
          <a:off x="356235" y="1189091"/>
          <a:ext cx="498729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508" tIns="0" rIns="188508" bIns="0" numCol="1" spcCol="1270" anchor="ctr" anchorCtr="0">
          <a:noAutofit/>
        </a:bodyPr>
        <a:lstStyle/>
        <a:p>
          <a:pPr marL="0" lvl="0" indent="0" algn="l" defTabSz="711200" rtl="0">
            <a:lnSpc>
              <a:spcPct val="90000"/>
            </a:lnSpc>
            <a:spcBef>
              <a:spcPct val="0"/>
            </a:spcBef>
            <a:spcAft>
              <a:spcPct val="35000"/>
            </a:spcAft>
            <a:buNone/>
            <a:defRPr b="1"/>
          </a:pPr>
          <a:r>
            <a:rPr lang="en-US" sz="1600" kern="1200">
              <a:latin typeface="Avenir Next LT Pro"/>
            </a:rPr>
            <a:t>We cannot use a</a:t>
          </a:r>
          <a:r>
            <a:rPr lang="en-US" sz="1600" b="1" i="0" u="none" strike="noStrike" kern="1200" cap="none" baseline="0" noProof="0">
              <a:latin typeface="Avenir Next LT Pro"/>
            </a:rPr>
            <a:t> QR scanner as our</a:t>
          </a:r>
          <a:r>
            <a:rPr lang="en-US" sz="1600" b="1" i="0" u="none" strike="noStrike" kern="1200" cap="none" baseline="0" noProof="0">
              <a:solidFill>
                <a:srgbClr val="010000"/>
              </a:solidFill>
              <a:latin typeface="Avenir Next LT Pro"/>
            </a:rPr>
            <a:t> </a:t>
          </a:r>
          <a:r>
            <a:rPr lang="en-US" sz="1600" b="1" i="0" u="none" strike="noStrike" kern="1200" cap="none" baseline="0" noProof="0">
              <a:latin typeface="Avenir Next LT Pro"/>
            </a:rPr>
            <a:t>only tool!</a:t>
          </a:r>
          <a:endParaRPr lang="en-US" sz="1600" kern="1200">
            <a:latin typeface="Avenir Next LT Pro"/>
          </a:endParaRPr>
        </a:p>
      </dsp:txBody>
      <dsp:txXfrm>
        <a:off x="379292" y="1212148"/>
        <a:ext cx="4941176" cy="426206"/>
      </dsp:txXfrm>
    </dsp:sp>
    <dsp:sp modelId="{980A86CA-43E1-4146-B01E-E83F41018930}">
      <dsp:nvSpPr>
        <dsp:cNvPr id="0" name=""/>
        <dsp:cNvSpPr/>
      </dsp:nvSpPr>
      <dsp:spPr>
        <a:xfrm>
          <a:off x="0" y="2428211"/>
          <a:ext cx="712470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2956" tIns="333248" rIns="55295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Produce, meats, etc...</a:t>
          </a:r>
        </a:p>
      </dsp:txBody>
      <dsp:txXfrm>
        <a:off x="0" y="2428211"/>
        <a:ext cx="7124700" cy="680400"/>
      </dsp:txXfrm>
    </dsp:sp>
    <dsp:sp modelId="{47A7FB4C-B6E1-42F0-8C86-4EE7B839210C}">
      <dsp:nvSpPr>
        <dsp:cNvPr id="0" name=""/>
        <dsp:cNvSpPr/>
      </dsp:nvSpPr>
      <dsp:spPr>
        <a:xfrm>
          <a:off x="356235" y="2192051"/>
          <a:ext cx="498729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508" tIns="0" rIns="188508" bIns="0" numCol="1" spcCol="1270" anchor="ctr" anchorCtr="0">
          <a:noAutofit/>
        </a:bodyPr>
        <a:lstStyle/>
        <a:p>
          <a:pPr marL="0" lvl="0" indent="0" algn="l" defTabSz="711200">
            <a:lnSpc>
              <a:spcPct val="90000"/>
            </a:lnSpc>
            <a:spcBef>
              <a:spcPct val="0"/>
            </a:spcBef>
            <a:spcAft>
              <a:spcPct val="35000"/>
            </a:spcAft>
            <a:buNone/>
            <a:defRPr b="1"/>
          </a:pPr>
          <a:r>
            <a:rPr lang="en-US" sz="1600" kern="1200"/>
            <a:t>Not all products have QR codes</a:t>
          </a:r>
        </a:p>
      </dsp:txBody>
      <dsp:txXfrm>
        <a:off x="379292" y="2215108"/>
        <a:ext cx="4941176" cy="426206"/>
      </dsp:txXfrm>
    </dsp:sp>
    <dsp:sp modelId="{F1448A93-DFC7-4A46-909E-9C0B25EE5287}">
      <dsp:nvSpPr>
        <dsp:cNvPr id="0" name=""/>
        <dsp:cNvSpPr/>
      </dsp:nvSpPr>
      <dsp:spPr>
        <a:xfrm>
          <a:off x="0" y="3431171"/>
          <a:ext cx="712470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2956" tIns="333248" rIns="552956"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We can use </a:t>
          </a:r>
          <a:r>
            <a:rPr lang="en-US" sz="1600" kern="1200">
              <a:latin typeface="Avenir Next LT Pro"/>
            </a:rPr>
            <a:t>computer vision!</a:t>
          </a:r>
          <a:endParaRPr lang="en-US" sz="1600" kern="1200"/>
        </a:p>
      </dsp:txBody>
      <dsp:txXfrm>
        <a:off x="0" y="3431171"/>
        <a:ext cx="7124700" cy="680400"/>
      </dsp:txXfrm>
    </dsp:sp>
    <dsp:sp modelId="{0885C73E-33BC-403D-8E14-72FE2860FFE5}">
      <dsp:nvSpPr>
        <dsp:cNvPr id="0" name=""/>
        <dsp:cNvSpPr/>
      </dsp:nvSpPr>
      <dsp:spPr>
        <a:xfrm>
          <a:off x="356235" y="3195011"/>
          <a:ext cx="4987290"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508" tIns="0" rIns="188508" bIns="0" numCol="1" spcCol="1270" anchor="ctr" anchorCtr="0">
          <a:noAutofit/>
        </a:bodyPr>
        <a:lstStyle/>
        <a:p>
          <a:pPr marL="0" lvl="0" indent="0" algn="l" defTabSz="711200">
            <a:lnSpc>
              <a:spcPct val="90000"/>
            </a:lnSpc>
            <a:spcBef>
              <a:spcPct val="0"/>
            </a:spcBef>
            <a:spcAft>
              <a:spcPct val="35000"/>
            </a:spcAft>
            <a:buNone/>
            <a:defRPr b="1"/>
          </a:pPr>
          <a:r>
            <a:rPr lang="en-US" sz="1600" kern="1200"/>
            <a:t>What do we do when we cannot scan a QR code?</a:t>
          </a:r>
        </a:p>
      </dsp:txBody>
      <dsp:txXfrm>
        <a:off x="379292" y="3218068"/>
        <a:ext cx="494117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C4592-5CC6-4B50-8AB2-03EEF6C785BA}">
      <dsp:nvSpPr>
        <dsp:cNvPr id="0" name=""/>
        <dsp:cNvSpPr/>
      </dsp:nvSpPr>
      <dsp:spPr>
        <a:xfrm>
          <a:off x="609899" y="150193"/>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A7DBB-02DB-4F52-B877-E0DD431163C4}">
      <dsp:nvSpPr>
        <dsp:cNvPr id="0" name=""/>
        <dsp:cNvSpPr/>
      </dsp:nvSpPr>
      <dsp:spPr>
        <a:xfrm>
          <a:off x="1004774" y="545068"/>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132EBF-0A3C-4277-A7A6-7956D155997C}">
      <dsp:nvSpPr>
        <dsp:cNvPr id="0" name=""/>
        <dsp:cNvSpPr/>
      </dsp:nvSpPr>
      <dsp:spPr>
        <a:xfrm>
          <a:off x="17587" y="258019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Azure allows people to create computer vision/AI applications using their API</a:t>
          </a:r>
          <a:endParaRPr lang="en-US" sz="1300" kern="1200"/>
        </a:p>
      </dsp:txBody>
      <dsp:txXfrm>
        <a:off x="17587" y="2580194"/>
        <a:ext cx="3037500" cy="720000"/>
      </dsp:txXfrm>
    </dsp:sp>
    <dsp:sp modelId="{C73FF4B0-0D63-4517-AB45-9ECC5945B540}">
      <dsp:nvSpPr>
        <dsp:cNvPr id="0" name=""/>
        <dsp:cNvSpPr/>
      </dsp:nvSpPr>
      <dsp:spPr>
        <a:xfrm>
          <a:off x="4178962" y="150193"/>
          <a:ext cx="1852875"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01E72-76A9-4792-A9B7-184FB7FB1EBD}">
      <dsp:nvSpPr>
        <dsp:cNvPr id="0" name=""/>
        <dsp:cNvSpPr/>
      </dsp:nvSpPr>
      <dsp:spPr>
        <a:xfrm>
          <a:off x="4573837" y="545068"/>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718A7-ACD0-4698-B419-6FB84C507CC9}">
      <dsp:nvSpPr>
        <dsp:cNvPr id="0" name=""/>
        <dsp:cNvSpPr/>
      </dsp:nvSpPr>
      <dsp:spPr>
        <a:xfrm>
          <a:off x="3586650" y="258019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Makes it easier for intelligent applications to be deployed and distributed</a:t>
          </a:r>
          <a:endParaRPr lang="en-US" sz="1300" kern="1200"/>
        </a:p>
      </dsp:txBody>
      <dsp:txXfrm>
        <a:off x="3586650" y="2580194"/>
        <a:ext cx="3037500" cy="720000"/>
      </dsp:txXfrm>
    </dsp:sp>
    <dsp:sp modelId="{5C064B22-5B05-494F-BDEA-26A07164A87C}">
      <dsp:nvSpPr>
        <dsp:cNvPr id="0" name=""/>
        <dsp:cNvSpPr/>
      </dsp:nvSpPr>
      <dsp:spPr>
        <a:xfrm>
          <a:off x="7748025" y="150193"/>
          <a:ext cx="1852875"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95CCD-852B-4A0C-BA23-AB6AA7131632}">
      <dsp:nvSpPr>
        <dsp:cNvPr id="0" name=""/>
        <dsp:cNvSpPr/>
      </dsp:nvSpPr>
      <dsp:spPr>
        <a:xfrm>
          <a:off x="8142900" y="545068"/>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42809-73FC-4017-88DA-6400B0FA601B}">
      <dsp:nvSpPr>
        <dsp:cNvPr id="0" name=""/>
        <dsp:cNvSpPr/>
      </dsp:nvSpPr>
      <dsp:spPr>
        <a:xfrm>
          <a:off x="7155712" y="2580194"/>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Provides pre-trained models which are ready to be specialized to whatever task is necessary</a:t>
          </a:r>
          <a:endParaRPr lang="en-US" sz="1300" kern="1200"/>
        </a:p>
      </dsp:txBody>
      <dsp:txXfrm>
        <a:off x="7155712" y="2580194"/>
        <a:ext cx="30375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E9FA3-25E6-4927-B019-FDF8832F3C1E}">
      <dsp:nvSpPr>
        <dsp:cNvPr id="0" name=""/>
        <dsp:cNvSpPr/>
      </dsp:nvSpPr>
      <dsp:spPr>
        <a:xfrm>
          <a:off x="1595399" y="15806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AA8628-F7FF-46DC-AA0F-49BBD56E3405}">
      <dsp:nvSpPr>
        <dsp:cNvPr id="0" name=""/>
        <dsp:cNvSpPr/>
      </dsp:nvSpPr>
      <dsp:spPr>
        <a:xfrm>
          <a:off x="407399" y="25723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Will assist companies with being more cautious about the sustainability of their products</a:t>
          </a:r>
        </a:p>
      </dsp:txBody>
      <dsp:txXfrm>
        <a:off x="407399" y="2572319"/>
        <a:ext cx="4320000" cy="720000"/>
      </dsp:txXfrm>
    </dsp:sp>
    <dsp:sp modelId="{BC1F3D3C-7C25-4E16-8D4B-951B2FB9468D}">
      <dsp:nvSpPr>
        <dsp:cNvPr id="0" name=""/>
        <dsp:cNvSpPr/>
      </dsp:nvSpPr>
      <dsp:spPr>
        <a:xfrm>
          <a:off x="6671400" y="15806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7BCD6E-2CFC-4834-9486-ECB1A801F724}">
      <dsp:nvSpPr>
        <dsp:cNvPr id="0" name=""/>
        <dsp:cNvSpPr/>
      </dsp:nvSpPr>
      <dsp:spPr>
        <a:xfrm>
          <a:off x="5483400" y="25723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Allow distributers to find products that are good for the environment</a:t>
          </a:r>
        </a:p>
      </dsp:txBody>
      <dsp:txXfrm>
        <a:off x="5483400" y="2572319"/>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29A55-97EA-4DB9-A54B-31FE9519B3CE}">
      <dsp:nvSpPr>
        <dsp:cNvPr id="0" name=""/>
        <dsp:cNvSpPr/>
      </dsp:nvSpPr>
      <dsp:spPr>
        <a:xfrm>
          <a:off x="1790939" y="-52104"/>
          <a:ext cx="1509048" cy="15090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96C1C-DD44-4AD5-8DC9-2D1C35332983}">
      <dsp:nvSpPr>
        <dsp:cNvPr id="0" name=""/>
        <dsp:cNvSpPr/>
      </dsp:nvSpPr>
      <dsp:spPr>
        <a:xfrm>
          <a:off x="430023" y="1349786"/>
          <a:ext cx="4311566" cy="99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kern="1200" dirty="0"/>
            <a:t>Pros: </a:t>
          </a:r>
        </a:p>
      </dsp:txBody>
      <dsp:txXfrm>
        <a:off x="430023" y="1349786"/>
        <a:ext cx="4311566" cy="991281"/>
      </dsp:txXfrm>
    </dsp:sp>
    <dsp:sp modelId="{EBA80278-4EC0-47B2-AFC8-BD880EE9CC2E}">
      <dsp:nvSpPr>
        <dsp:cNvPr id="0" name=""/>
        <dsp:cNvSpPr/>
      </dsp:nvSpPr>
      <dsp:spPr>
        <a:xfrm>
          <a:off x="403162" y="2039493"/>
          <a:ext cx="4311566" cy="1533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Helpful</a:t>
          </a:r>
        </a:p>
        <a:p>
          <a:pPr marL="0" lvl="0" indent="0" algn="ctr" defTabSz="889000">
            <a:lnSpc>
              <a:spcPct val="100000"/>
            </a:lnSpc>
            <a:spcBef>
              <a:spcPct val="0"/>
            </a:spcBef>
            <a:spcAft>
              <a:spcPct val="35000"/>
            </a:spcAft>
            <a:buNone/>
          </a:pPr>
          <a:r>
            <a:rPr lang="en-US" sz="2000" kern="1200" dirty="0"/>
            <a:t>Educates </a:t>
          </a:r>
        </a:p>
        <a:p>
          <a:pPr marL="0" lvl="0" indent="0" algn="ctr" defTabSz="889000">
            <a:lnSpc>
              <a:spcPct val="100000"/>
            </a:lnSpc>
            <a:spcBef>
              <a:spcPct val="0"/>
            </a:spcBef>
            <a:spcAft>
              <a:spcPct val="35000"/>
            </a:spcAft>
            <a:buNone/>
          </a:pPr>
          <a:r>
            <a:rPr lang="en-US" sz="2000" kern="1200" dirty="0"/>
            <a:t>Influence</a:t>
          </a:r>
        </a:p>
      </dsp:txBody>
      <dsp:txXfrm>
        <a:off x="403162" y="2039493"/>
        <a:ext cx="4311566" cy="1533416"/>
      </dsp:txXfrm>
    </dsp:sp>
    <dsp:sp modelId="{1936CCBB-126F-4B95-9433-73AED798AB83}">
      <dsp:nvSpPr>
        <dsp:cNvPr id="0" name=""/>
        <dsp:cNvSpPr/>
      </dsp:nvSpPr>
      <dsp:spPr>
        <a:xfrm>
          <a:off x="6910842" y="0"/>
          <a:ext cx="1509048" cy="1509048"/>
        </a:xfrm>
        <a:prstGeom prst="rect">
          <a:avLst/>
        </a:prstGeom>
        <a:blipFill rotWithShape="1">
          <a:blip xmlns:r="http://schemas.openxmlformats.org/officeDocument/2006/relationships" r:embed="rId3"/>
          <a:srcRect/>
          <a:stretch>
            <a:fillRect l="-2000" r="-2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1F2C9-7C2F-4C13-9520-5D0299630D9D}">
      <dsp:nvSpPr>
        <dsp:cNvPr id="0" name=""/>
        <dsp:cNvSpPr/>
      </dsp:nvSpPr>
      <dsp:spPr>
        <a:xfrm>
          <a:off x="5442305" y="1349786"/>
          <a:ext cx="4311566" cy="991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latin typeface="Avenir Next LT Pro"/>
            </a:rPr>
            <a:t>Cons:</a:t>
          </a:r>
        </a:p>
        <a:p>
          <a:pPr marL="0" lvl="0" indent="0" algn="ctr" defTabSz="1422400">
            <a:lnSpc>
              <a:spcPct val="100000"/>
            </a:lnSpc>
            <a:spcBef>
              <a:spcPct val="0"/>
            </a:spcBef>
            <a:spcAft>
              <a:spcPct val="35000"/>
            </a:spcAft>
            <a:buNone/>
            <a:defRPr b="1"/>
          </a:pPr>
          <a:r>
            <a:rPr lang="en-US" sz="2000" b="0" kern="1200" dirty="0">
              <a:latin typeface="Avenir Next LT Pro"/>
            </a:rPr>
            <a:t>Change</a:t>
          </a:r>
        </a:p>
      </dsp:txBody>
      <dsp:txXfrm>
        <a:off x="5442305" y="1349786"/>
        <a:ext cx="4311566" cy="991281"/>
      </dsp:txXfrm>
    </dsp:sp>
    <dsp:sp modelId="{922C6864-4FC0-4778-BD49-50F71454ED77}">
      <dsp:nvSpPr>
        <dsp:cNvPr id="0" name=""/>
        <dsp:cNvSpPr/>
      </dsp:nvSpPr>
      <dsp:spPr>
        <a:xfrm>
          <a:off x="5428896" y="2406918"/>
          <a:ext cx="4311566" cy="68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Avenir Next LT Pro"/>
            </a:rPr>
            <a:t>Unhappy</a:t>
          </a:r>
          <a:endParaRPr lang="en-US" sz="2000" b="0" kern="1200" dirty="0"/>
        </a:p>
        <a:p>
          <a:pPr marL="0" lvl="0" indent="0" algn="ctr" defTabSz="755650">
            <a:lnSpc>
              <a:spcPct val="100000"/>
            </a:lnSpc>
            <a:spcBef>
              <a:spcPct val="0"/>
            </a:spcBef>
            <a:spcAft>
              <a:spcPct val="35000"/>
            </a:spcAft>
            <a:buNone/>
          </a:pPr>
          <a:endParaRPr lang="en-US" sz="1700" b="1" kern="1200" dirty="0">
            <a:latin typeface="Avenir Next LT Pro"/>
          </a:endParaRPr>
        </a:p>
      </dsp:txBody>
      <dsp:txXfrm>
        <a:off x="5428896" y="2406918"/>
        <a:ext cx="4311566" cy="68039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60AFBE-5D8D-4B7C-BB78-5E87F0DF4609}" type="datetimeFigureOut">
              <a:rPr lang="en-US" smtClean="0"/>
              <a:t>8/10/2020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B116D-0EC3-4E23-9129-E9601B7EC4FE}" type="slidenum">
              <a:rPr lang="en-US" smtClean="0"/>
              <a:t>‹#›</a:t>
            </a:fld>
            <a:endParaRPr lang="en-US"/>
          </a:p>
        </p:txBody>
      </p:sp>
    </p:spTree>
    <p:extLst>
      <p:ext uri="{BB962C8B-B14F-4D97-AF65-F5344CB8AC3E}">
        <p14:creationId xmlns:p14="http://schemas.microsoft.com/office/powerpoint/2010/main" val="3500825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mj-lt"/>
                <a:cs typeface="+mj-lt"/>
              </a:rPr>
              <a:t>Our Idea: Using a camera </a:t>
            </a:r>
            <a:r>
              <a:rPr lang="en-US" sz="1200" dirty="0" err="1">
                <a:ea typeface="+mj-lt"/>
                <a:cs typeface="+mj-lt"/>
              </a:rPr>
              <a:t>api</a:t>
            </a:r>
            <a:r>
              <a:rPr lang="en-US" sz="1200" dirty="0">
                <a:ea typeface="+mj-lt"/>
                <a:cs typeface="+mj-lt"/>
              </a:rPr>
              <a:t> to develop a QR reader, to create a technology for consumers in places, such as Grocery stores, to scan an item and understand the product/company’s contribution to climate change through sustainability ratings of company history, energy consumption, transportation. The app will also display similar options and customer ratings</a:t>
            </a:r>
            <a:endParaRPr lang="en-US" dirty="0"/>
          </a:p>
        </p:txBody>
      </p:sp>
      <p:sp>
        <p:nvSpPr>
          <p:cNvPr id="4" name="Slide Number Placeholder 3"/>
          <p:cNvSpPr>
            <a:spLocks noGrp="1"/>
          </p:cNvSpPr>
          <p:nvPr>
            <p:ph type="sldNum" sz="quarter" idx="5"/>
          </p:nvPr>
        </p:nvSpPr>
        <p:spPr/>
        <p:txBody>
          <a:bodyPr/>
          <a:lstStyle/>
          <a:p>
            <a:fld id="{977B116D-0EC3-4E23-9129-E9601B7EC4FE}" type="slidenum">
              <a:rPr lang="en-US" smtClean="0"/>
              <a:t>5</a:t>
            </a:fld>
            <a:endParaRPr lang="en-US"/>
          </a:p>
        </p:txBody>
      </p:sp>
    </p:spTree>
    <p:extLst>
      <p:ext uri="{BB962C8B-B14F-4D97-AF65-F5344CB8AC3E}">
        <p14:creationId xmlns:p14="http://schemas.microsoft.com/office/powerpoint/2010/main" val="344967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house gases includes carbon dioxide and methane</a:t>
            </a:r>
          </a:p>
          <a:p>
            <a:r>
              <a:rPr lang="en-US" dirty="0"/>
              <a:t>Average carbon footprint is 16 tons in the United States. </a:t>
            </a:r>
          </a:p>
          <a:p>
            <a:r>
              <a:rPr lang="en-US" dirty="0"/>
              <a:t>	Globally it is 4 tons</a:t>
            </a:r>
          </a:p>
          <a:p>
            <a:r>
              <a:rPr lang="en-US" dirty="0"/>
              <a:t>Lower our footprint allows for the world to recover from global warming and to help reduce the effect on the environment</a:t>
            </a:r>
          </a:p>
          <a:p>
            <a:r>
              <a:rPr lang="en-US" dirty="0"/>
              <a:t>To lower it, you may make small changes like shorter showers, less flights, line drying our clothes, and eating less meat which is what we will talk about</a:t>
            </a:r>
          </a:p>
        </p:txBody>
      </p:sp>
      <p:sp>
        <p:nvSpPr>
          <p:cNvPr id="4" name="Slide Number Placeholder 3"/>
          <p:cNvSpPr>
            <a:spLocks noGrp="1"/>
          </p:cNvSpPr>
          <p:nvPr>
            <p:ph type="sldNum" sz="quarter" idx="5"/>
          </p:nvPr>
        </p:nvSpPr>
        <p:spPr/>
        <p:txBody>
          <a:bodyPr/>
          <a:lstStyle/>
          <a:p>
            <a:fld id="{977B116D-0EC3-4E23-9129-E9601B7EC4FE}" type="slidenum">
              <a:rPr lang="en-US" smtClean="0"/>
              <a:t>7</a:t>
            </a:fld>
            <a:endParaRPr lang="en-US"/>
          </a:p>
        </p:txBody>
      </p:sp>
    </p:spTree>
    <p:extLst>
      <p:ext uri="{BB962C8B-B14F-4D97-AF65-F5344CB8AC3E}">
        <p14:creationId xmlns:p14="http://schemas.microsoft.com/office/powerpoint/2010/main" val="230166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it will affect shoppers/stores/producers in price, demand, real estate in storing it, etc. </a:t>
            </a:r>
          </a:p>
        </p:txBody>
      </p:sp>
      <p:sp>
        <p:nvSpPr>
          <p:cNvPr id="4" name="Slide Number Placeholder 3"/>
          <p:cNvSpPr>
            <a:spLocks noGrp="1"/>
          </p:cNvSpPr>
          <p:nvPr>
            <p:ph type="sldNum" sz="quarter" idx="5"/>
          </p:nvPr>
        </p:nvSpPr>
        <p:spPr/>
        <p:txBody>
          <a:bodyPr/>
          <a:lstStyle/>
          <a:p>
            <a:fld id="{977B116D-0EC3-4E23-9129-E9601B7EC4FE}" type="slidenum">
              <a:rPr lang="en-US" smtClean="0"/>
              <a:t>8</a:t>
            </a:fld>
            <a:endParaRPr lang="en-US"/>
          </a:p>
        </p:txBody>
      </p:sp>
    </p:spTree>
    <p:extLst>
      <p:ext uri="{BB962C8B-B14F-4D97-AF65-F5344CB8AC3E}">
        <p14:creationId xmlns:p14="http://schemas.microsoft.com/office/powerpoint/2010/main" val="221740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B116D-0EC3-4E23-9129-E9601B7EC4FE}" type="slidenum">
              <a:rPr lang="en-US" smtClean="0"/>
              <a:t>15</a:t>
            </a:fld>
            <a:endParaRPr lang="en-US"/>
          </a:p>
        </p:txBody>
      </p:sp>
    </p:spTree>
    <p:extLst>
      <p:ext uri="{BB962C8B-B14F-4D97-AF65-F5344CB8AC3E}">
        <p14:creationId xmlns:p14="http://schemas.microsoft.com/office/powerpoint/2010/main" val="60047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7B116D-0EC3-4E23-9129-E9601B7EC4FE}" type="slidenum">
              <a:rPr lang="en-US" smtClean="0"/>
              <a:t>21</a:t>
            </a:fld>
            <a:endParaRPr lang="en-US"/>
          </a:p>
        </p:txBody>
      </p:sp>
    </p:spTree>
    <p:extLst>
      <p:ext uri="{BB962C8B-B14F-4D97-AF65-F5344CB8AC3E}">
        <p14:creationId xmlns:p14="http://schemas.microsoft.com/office/powerpoint/2010/main" val="390727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1120-B6FA-48D4-94D1-88AFAA5745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8E1453-D9F1-467B-BC8C-44A1C243F40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91425-9667-4303-B26F-4016F2276BC1}"/>
              </a:ext>
            </a:extLst>
          </p:cNvPr>
          <p:cNvSpPr>
            <a:spLocks noGrp="1"/>
          </p:cNvSpPr>
          <p:nvPr>
            <p:ph type="ctrTitle"/>
          </p:nvPr>
        </p:nvSpPr>
        <p:spPr>
          <a:xfrm>
            <a:off x="649044" y="753035"/>
            <a:ext cx="10552356" cy="3560781"/>
          </a:xfrm>
        </p:spPr>
        <p:txBody>
          <a:bodyPr anchor="t">
            <a:normAutofit/>
          </a:bodyPr>
          <a:lstStyle>
            <a:lvl1pPr algn="l">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7FECECC-891B-4BA1-871B-09811B26BD65}"/>
              </a:ext>
            </a:extLst>
          </p:cNvPr>
          <p:cNvSpPr>
            <a:spLocks noGrp="1"/>
          </p:cNvSpPr>
          <p:nvPr>
            <p:ph type="subTitle" idx="1"/>
          </p:nvPr>
        </p:nvSpPr>
        <p:spPr>
          <a:xfrm>
            <a:off x="649045" y="4313816"/>
            <a:ext cx="10552356" cy="1280160"/>
          </a:xfrm>
          <a:prstGeom prst="rect">
            <a:avLst/>
          </a:prstGeom>
        </p:spPr>
        <p:txBody>
          <a:bodyPr anchor="b">
            <a:normAutofit/>
          </a:bodyPr>
          <a:lstStyle>
            <a:lvl1pPr marL="0" indent="0" algn="l">
              <a:lnSpc>
                <a:spcPct val="100000"/>
              </a:lnSpc>
              <a:buNone/>
              <a:defRPr sz="28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52C78E-C8FF-4034-A16A-043EC9CE8140}"/>
              </a:ext>
            </a:extLst>
          </p:cNvPr>
          <p:cNvSpPr>
            <a:spLocks noGrp="1"/>
          </p:cNvSpPr>
          <p:nvPr>
            <p:ph type="dt" sz="half" idx="10"/>
          </p:nvPr>
        </p:nvSpPr>
        <p:spPr>
          <a:xfrm>
            <a:off x="8579224" y="6356350"/>
            <a:ext cx="2721684" cy="365125"/>
          </a:xfrm>
        </p:spPr>
        <p:txBody>
          <a:bodyPr/>
          <a:lstStyle>
            <a:lvl1pPr algn="r">
              <a:defRPr>
                <a:solidFill>
                  <a:schemeClr val="bg1"/>
                </a:solidFill>
              </a:defRPr>
            </a:lvl1pPr>
          </a:lstStyle>
          <a:p>
            <a:fld id="{DD124621-8099-445B-92EA-B619A304F22E}" type="datetimeFigureOut">
              <a:rPr lang="en-US" smtClean="0"/>
              <a:t>8/10/2020</a:t>
            </a:fld>
            <a:endParaRPr lang="en-US"/>
          </a:p>
        </p:txBody>
      </p:sp>
      <p:sp>
        <p:nvSpPr>
          <p:cNvPr id="5" name="Footer Placeholder 4">
            <a:extLst>
              <a:ext uri="{FF2B5EF4-FFF2-40B4-BE49-F238E27FC236}">
                <a16:creationId xmlns:a16="http://schemas.microsoft.com/office/drawing/2014/main" id="{33985BCC-41EC-42C0-A2C4-97B2548F38D7}"/>
              </a:ext>
            </a:extLst>
          </p:cNvPr>
          <p:cNvSpPr>
            <a:spLocks noGrp="1"/>
          </p:cNvSpPr>
          <p:nvPr>
            <p:ph type="ftr" sz="quarter" idx="11"/>
          </p:nvPr>
        </p:nvSpPr>
        <p:spPr>
          <a:xfrm>
            <a:off x="328108" y="6356350"/>
            <a:ext cx="4937760" cy="365125"/>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E8CF314-00B7-406F-9FCD-26DBB28696DE}"/>
              </a:ext>
            </a:extLst>
          </p:cNvPr>
          <p:cNvSpPr>
            <a:spLocks noGrp="1"/>
          </p:cNvSpPr>
          <p:nvPr>
            <p:ph type="sldNum" sz="quarter" idx="12"/>
          </p:nvPr>
        </p:nvSpPr>
        <p:spPr>
          <a:xfrm>
            <a:off x="11300908" y="6356350"/>
            <a:ext cx="742278" cy="365125"/>
          </a:xfrm>
        </p:spPr>
        <p:txBody>
          <a:bodyPr/>
          <a:lstStyle>
            <a:lvl1pPr>
              <a:defRPr>
                <a:solidFill>
                  <a:schemeClr val="bg1"/>
                </a:solidFill>
              </a:defRPr>
            </a:lvl1pPr>
          </a:lstStyle>
          <a:p>
            <a:fld id="{54100DE2-DFB7-44AC-B007-82E084798CAB}" type="slidenum">
              <a:rPr lang="en-US" smtClean="0"/>
              <a:t>‹#›</a:t>
            </a:fld>
            <a:endParaRPr lang="en-US"/>
          </a:p>
        </p:txBody>
      </p:sp>
    </p:spTree>
    <p:extLst>
      <p:ext uri="{BB962C8B-B14F-4D97-AF65-F5344CB8AC3E}">
        <p14:creationId xmlns:p14="http://schemas.microsoft.com/office/powerpoint/2010/main" val="1196655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3357-EB62-4D4C-96A9-7FC5FC9EE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E457B8-E614-42B4-B671-4ED0B2A34A55}"/>
              </a:ext>
            </a:extLst>
          </p:cNvPr>
          <p:cNvSpPr>
            <a:spLocks noGrp="1"/>
          </p:cNvSpPr>
          <p:nvPr>
            <p:ph type="body" orient="vert" idx="1"/>
          </p:nvPr>
        </p:nvSpPr>
        <p:spPr>
          <a:xfrm>
            <a:off x="990600" y="1984785"/>
            <a:ext cx="10210800" cy="419217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B750E-3C7B-4C12-B331-B6BACF86045A}"/>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5" name="Footer Placeholder 4">
            <a:extLst>
              <a:ext uri="{FF2B5EF4-FFF2-40B4-BE49-F238E27FC236}">
                <a16:creationId xmlns:a16="http://schemas.microsoft.com/office/drawing/2014/main" id="{B941F368-061F-4BEB-A761-F25C4A554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D4CA-7731-429F-8F87-55704A7724DF}"/>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29396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AE055-7FD5-4054-991D-4F5FF68622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8A033E-256C-4144-AC88-22985F5B475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1645F-DA62-404C-A7D1-2A89C11DD0FA}"/>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5" name="Footer Placeholder 4">
            <a:extLst>
              <a:ext uri="{FF2B5EF4-FFF2-40B4-BE49-F238E27FC236}">
                <a16:creationId xmlns:a16="http://schemas.microsoft.com/office/drawing/2014/main" id="{FE499487-5906-46E0-B7F4-E338FBD7B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777A8-3088-4A41-B26F-C3E3E13085CF}"/>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754065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1D95-DD92-4C49-8FD3-409267F48C24}"/>
              </a:ext>
            </a:extLst>
          </p:cNvPr>
          <p:cNvSpPr>
            <a:spLocks noGrp="1"/>
          </p:cNvSpPr>
          <p:nvPr>
            <p:ph type="title"/>
          </p:nvPr>
        </p:nvSpPr>
        <p:spPr>
          <a:xfrm>
            <a:off x="651164" y="365124"/>
            <a:ext cx="10550236" cy="1501327"/>
          </a:xfrm>
        </p:spPr>
        <p:txBody>
          <a:bodyPr>
            <a:normAutofit/>
          </a:bodyPr>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7E0A8B37-FD7B-4FED-88E9-8D2967ECE96B}"/>
              </a:ext>
            </a:extLst>
          </p:cNvPr>
          <p:cNvSpPr>
            <a:spLocks noGrp="1"/>
          </p:cNvSpPr>
          <p:nvPr>
            <p:ph idx="1"/>
          </p:nvPr>
        </p:nvSpPr>
        <p:spPr>
          <a:xfrm>
            <a:off x="651164" y="1984785"/>
            <a:ext cx="10550236" cy="419217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A7E46-A911-4B85-B09A-73B5034854E3}"/>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5" name="Footer Placeholder 4">
            <a:extLst>
              <a:ext uri="{FF2B5EF4-FFF2-40B4-BE49-F238E27FC236}">
                <a16:creationId xmlns:a16="http://schemas.microsoft.com/office/drawing/2014/main" id="{4AC8EBC1-AB71-48E8-8A3D-592B1E19B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E0265-72B9-4A08-A979-B5FAD8880AB3}"/>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223604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5AB9-B290-44C2-87F2-45A7BAB0FCFE}"/>
              </a:ext>
            </a:extLst>
          </p:cNvPr>
          <p:cNvSpPr>
            <a:spLocks noGrp="1"/>
          </p:cNvSpPr>
          <p:nvPr>
            <p:ph type="title"/>
          </p:nvPr>
        </p:nvSpPr>
        <p:spPr>
          <a:xfrm>
            <a:off x="649044" y="1709738"/>
            <a:ext cx="10552356"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29FDDA-5BF8-4297-BFA1-10E8892F0455}"/>
              </a:ext>
            </a:extLst>
          </p:cNvPr>
          <p:cNvSpPr>
            <a:spLocks noGrp="1"/>
          </p:cNvSpPr>
          <p:nvPr>
            <p:ph type="body" idx="1"/>
          </p:nvPr>
        </p:nvSpPr>
        <p:spPr>
          <a:xfrm>
            <a:off x="649044" y="4589463"/>
            <a:ext cx="10552356" cy="135413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8E1D1-F0EE-4757-8832-8AC4FD218E5B}"/>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5" name="Footer Placeholder 4">
            <a:extLst>
              <a:ext uri="{FF2B5EF4-FFF2-40B4-BE49-F238E27FC236}">
                <a16:creationId xmlns:a16="http://schemas.microsoft.com/office/drawing/2014/main" id="{3614D8FF-C8B9-4F3C-8D01-A5A6E5B5D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B25A2-086C-4A58-A17B-59DDFC64A668}"/>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520029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86D9-C01E-46ED-B61A-F0BF862914E0}"/>
              </a:ext>
            </a:extLst>
          </p:cNvPr>
          <p:cNvSpPr>
            <a:spLocks noGrp="1"/>
          </p:cNvSpPr>
          <p:nvPr>
            <p:ph type="title"/>
          </p:nvPr>
        </p:nvSpPr>
        <p:spPr>
          <a:xfrm>
            <a:off x="651164" y="365124"/>
            <a:ext cx="10550236" cy="150132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15A5-6F01-423B-8623-C7E5502DCE5B}"/>
              </a:ext>
            </a:extLst>
          </p:cNvPr>
          <p:cNvSpPr>
            <a:spLocks noGrp="1"/>
          </p:cNvSpPr>
          <p:nvPr>
            <p:ph sz="half" idx="1"/>
          </p:nvPr>
        </p:nvSpPr>
        <p:spPr>
          <a:xfrm>
            <a:off x="651163" y="2033587"/>
            <a:ext cx="5167745" cy="41433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07E6C0-F39C-48B7-8E38-EFDB870BEB10}"/>
              </a:ext>
            </a:extLst>
          </p:cNvPr>
          <p:cNvSpPr>
            <a:spLocks noGrp="1"/>
          </p:cNvSpPr>
          <p:nvPr>
            <p:ph sz="half" idx="2"/>
          </p:nvPr>
        </p:nvSpPr>
        <p:spPr>
          <a:xfrm>
            <a:off x="6192981" y="2033587"/>
            <a:ext cx="5008417" cy="41433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DAEF7B-E35B-43C5-8E92-8CAE83A0B671}"/>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6" name="Footer Placeholder 5">
            <a:extLst>
              <a:ext uri="{FF2B5EF4-FFF2-40B4-BE49-F238E27FC236}">
                <a16:creationId xmlns:a16="http://schemas.microsoft.com/office/drawing/2014/main" id="{178F0537-6815-42BD-89F4-EA2895C47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68D14-2FBC-4F50-8921-4744D594A1AD}"/>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82061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A33D-F167-4F19-8071-E462A9D2D4C9}"/>
              </a:ext>
            </a:extLst>
          </p:cNvPr>
          <p:cNvSpPr>
            <a:spLocks noGrp="1"/>
          </p:cNvSpPr>
          <p:nvPr>
            <p:ph type="title"/>
          </p:nvPr>
        </p:nvSpPr>
        <p:spPr>
          <a:xfrm>
            <a:off x="609600" y="365125"/>
            <a:ext cx="105918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C35AFB-4AC2-4CF5-AE1D-A0D8AAA160FC}"/>
              </a:ext>
            </a:extLst>
          </p:cNvPr>
          <p:cNvSpPr>
            <a:spLocks noGrp="1"/>
          </p:cNvSpPr>
          <p:nvPr>
            <p:ph type="body" idx="1"/>
          </p:nvPr>
        </p:nvSpPr>
        <p:spPr>
          <a:xfrm>
            <a:off x="665018" y="1681163"/>
            <a:ext cx="5083175"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074028-C1DD-4401-A121-5E0D47D77CC4}"/>
              </a:ext>
            </a:extLst>
          </p:cNvPr>
          <p:cNvSpPr>
            <a:spLocks noGrp="1"/>
          </p:cNvSpPr>
          <p:nvPr>
            <p:ph sz="half" idx="2"/>
          </p:nvPr>
        </p:nvSpPr>
        <p:spPr>
          <a:xfrm>
            <a:off x="665018" y="2505075"/>
            <a:ext cx="5083175"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EFDB-92AC-4FF8-AD03-64778B0C7184}"/>
              </a:ext>
            </a:extLst>
          </p:cNvPr>
          <p:cNvSpPr>
            <a:spLocks noGrp="1"/>
          </p:cNvSpPr>
          <p:nvPr>
            <p:ph type="body" sz="quarter" idx="3"/>
          </p:nvPr>
        </p:nvSpPr>
        <p:spPr>
          <a:xfrm>
            <a:off x="6172200" y="1681163"/>
            <a:ext cx="50292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FD6277-1BEA-44A0-8E2C-F565FBA67853}"/>
              </a:ext>
            </a:extLst>
          </p:cNvPr>
          <p:cNvSpPr>
            <a:spLocks noGrp="1"/>
          </p:cNvSpPr>
          <p:nvPr>
            <p:ph sz="quarter" idx="4"/>
          </p:nvPr>
        </p:nvSpPr>
        <p:spPr>
          <a:xfrm>
            <a:off x="6172200" y="2505075"/>
            <a:ext cx="5006975"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3B07A6-65BC-4C2F-AF5F-05AE0382823E}"/>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8" name="Footer Placeholder 7">
            <a:extLst>
              <a:ext uri="{FF2B5EF4-FFF2-40B4-BE49-F238E27FC236}">
                <a16:creationId xmlns:a16="http://schemas.microsoft.com/office/drawing/2014/main" id="{211178A9-323C-483A-BD48-1EA0E1E26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CA6DA4-CA82-4371-9C6F-2A54C0A5702E}"/>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91601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874C-E517-40F6-ABB0-90A0223FA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10BA47-8357-4F94-BA54-7295CC23371D}"/>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4" name="Footer Placeholder 3">
            <a:extLst>
              <a:ext uri="{FF2B5EF4-FFF2-40B4-BE49-F238E27FC236}">
                <a16:creationId xmlns:a16="http://schemas.microsoft.com/office/drawing/2014/main" id="{C2F26605-E383-4BE7-99BA-F27355189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FBFAED-8918-44E2-8E0D-884271513D04}"/>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92597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A875B-8BA3-42B8-91B9-17E584521DBA}"/>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3" name="Footer Placeholder 2">
            <a:extLst>
              <a:ext uri="{FF2B5EF4-FFF2-40B4-BE49-F238E27FC236}">
                <a16:creationId xmlns:a16="http://schemas.microsoft.com/office/drawing/2014/main" id="{9F280D75-ACF4-4891-9B2C-A2926AC90D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8F8AB3-E784-478A-A6E6-C2CCCC217230}"/>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2163931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E467-D442-4E9F-A410-5558B33A40E0}"/>
              </a:ext>
            </a:extLst>
          </p:cNvPr>
          <p:cNvSpPr>
            <a:spLocks noGrp="1"/>
          </p:cNvSpPr>
          <p:nvPr>
            <p:ph type="title"/>
          </p:nvPr>
        </p:nvSpPr>
        <p:spPr>
          <a:xfrm>
            <a:off x="649044" y="457200"/>
            <a:ext cx="4122981"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960579-8FD3-4391-B38F-196A5675476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04C37E-C117-406D-B844-DEB4F3722E5A}"/>
              </a:ext>
            </a:extLst>
          </p:cNvPr>
          <p:cNvSpPr>
            <a:spLocks noGrp="1"/>
          </p:cNvSpPr>
          <p:nvPr>
            <p:ph type="body" sz="half" idx="2"/>
          </p:nvPr>
        </p:nvSpPr>
        <p:spPr>
          <a:xfrm>
            <a:off x="649044" y="2057400"/>
            <a:ext cx="412298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BBD6B3-A365-4A80-AB55-AF7E4666E2ED}"/>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6" name="Footer Placeholder 5">
            <a:extLst>
              <a:ext uri="{FF2B5EF4-FFF2-40B4-BE49-F238E27FC236}">
                <a16:creationId xmlns:a16="http://schemas.microsoft.com/office/drawing/2014/main" id="{15DDE3C7-7769-40E7-91AA-1A020AE42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E420C-DDB1-4786-8881-0549C5F8904C}"/>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773637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FB0A-BE32-43B2-A9C0-08FEAFE18C96}"/>
              </a:ext>
            </a:extLst>
          </p:cNvPr>
          <p:cNvSpPr>
            <a:spLocks noGrp="1"/>
          </p:cNvSpPr>
          <p:nvPr>
            <p:ph type="title"/>
          </p:nvPr>
        </p:nvSpPr>
        <p:spPr>
          <a:xfrm>
            <a:off x="649044" y="457200"/>
            <a:ext cx="4122981"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875582-290E-43AB-A2EF-3B7F9804A6D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B5D12D-E393-4C9A-9509-18B7256B7F57}"/>
              </a:ext>
            </a:extLst>
          </p:cNvPr>
          <p:cNvSpPr>
            <a:spLocks noGrp="1"/>
          </p:cNvSpPr>
          <p:nvPr>
            <p:ph type="body" sz="half" idx="2"/>
          </p:nvPr>
        </p:nvSpPr>
        <p:spPr>
          <a:xfrm>
            <a:off x="649044" y="2057400"/>
            <a:ext cx="412298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B27DA-CB6E-4FF6-BB0F-0DC264C91545}"/>
              </a:ext>
            </a:extLst>
          </p:cNvPr>
          <p:cNvSpPr>
            <a:spLocks noGrp="1"/>
          </p:cNvSpPr>
          <p:nvPr>
            <p:ph type="dt" sz="half" idx="10"/>
          </p:nvPr>
        </p:nvSpPr>
        <p:spPr/>
        <p:txBody>
          <a:bodyPr/>
          <a:lstStyle/>
          <a:p>
            <a:fld id="{DD124621-8099-445B-92EA-B619A304F22E}" type="datetimeFigureOut">
              <a:rPr lang="en-US" smtClean="0"/>
              <a:t>8/10/2020</a:t>
            </a:fld>
            <a:endParaRPr lang="en-US"/>
          </a:p>
        </p:txBody>
      </p:sp>
      <p:sp>
        <p:nvSpPr>
          <p:cNvPr id="6" name="Footer Placeholder 5">
            <a:extLst>
              <a:ext uri="{FF2B5EF4-FFF2-40B4-BE49-F238E27FC236}">
                <a16:creationId xmlns:a16="http://schemas.microsoft.com/office/drawing/2014/main" id="{D315C0F9-D7FB-4419-AB0A-3388DD9A2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575C4-629A-4DED-A008-0B8EE1157188}"/>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2308505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20E45-1D88-4832-A0F0-1DC5D77ABE86}"/>
              </a:ext>
            </a:extLst>
          </p:cNvPr>
          <p:cNvSpPr>
            <a:spLocks noGrp="1"/>
          </p:cNvSpPr>
          <p:nvPr>
            <p:ph type="title"/>
          </p:nvPr>
        </p:nvSpPr>
        <p:spPr>
          <a:xfrm>
            <a:off x="649044" y="365124"/>
            <a:ext cx="10552356" cy="150132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8315922-BD13-49B2-8250-83598F323696}"/>
              </a:ext>
            </a:extLst>
          </p:cNvPr>
          <p:cNvSpPr>
            <a:spLocks noGrp="1"/>
          </p:cNvSpPr>
          <p:nvPr>
            <p:ph type="body" idx="1"/>
          </p:nvPr>
        </p:nvSpPr>
        <p:spPr>
          <a:xfrm>
            <a:off x="649044" y="1984785"/>
            <a:ext cx="10552356" cy="41921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A68A2-AB1B-4F42-9FFE-2CF950FFAE17}"/>
              </a:ext>
            </a:extLst>
          </p:cNvPr>
          <p:cNvSpPr>
            <a:spLocks noGrp="1"/>
          </p:cNvSpPr>
          <p:nvPr>
            <p:ph type="dt" sz="half" idx="2"/>
          </p:nvPr>
        </p:nvSpPr>
        <p:spPr>
          <a:xfrm>
            <a:off x="7010400" y="6356350"/>
            <a:ext cx="4356632" cy="365125"/>
          </a:xfrm>
          <a:prstGeom prst="rect">
            <a:avLst/>
          </a:prstGeom>
        </p:spPr>
        <p:txBody>
          <a:bodyPr vert="horz" lIns="91440" tIns="45720" rIns="91440" bIns="45720" rtlCol="0" anchor="ctr"/>
          <a:lstStyle>
            <a:lvl1pPr algn="r">
              <a:defRPr sz="1050">
                <a:solidFill>
                  <a:schemeClr val="tx1"/>
                </a:solidFill>
                <a:latin typeface="+mn-lt"/>
              </a:defRPr>
            </a:lvl1pPr>
          </a:lstStyle>
          <a:p>
            <a:fld id="{DD124621-8099-445B-92EA-B619A304F22E}" type="datetimeFigureOut">
              <a:rPr lang="en-US" smtClean="0"/>
              <a:t>8/10/2020</a:t>
            </a:fld>
            <a:endParaRPr lang="en-US"/>
          </a:p>
        </p:txBody>
      </p:sp>
      <p:sp>
        <p:nvSpPr>
          <p:cNvPr id="5" name="Footer Placeholder 4">
            <a:extLst>
              <a:ext uri="{FF2B5EF4-FFF2-40B4-BE49-F238E27FC236}">
                <a16:creationId xmlns:a16="http://schemas.microsoft.com/office/drawing/2014/main" id="{09668DD8-29E9-4B2A-BC4C-7179F24DBF68}"/>
              </a:ext>
            </a:extLst>
          </p:cNvPr>
          <p:cNvSpPr>
            <a:spLocks noGrp="1"/>
          </p:cNvSpPr>
          <p:nvPr>
            <p:ph type="ftr" sz="quarter" idx="3"/>
          </p:nvPr>
        </p:nvSpPr>
        <p:spPr>
          <a:xfrm>
            <a:off x="199277" y="6356350"/>
            <a:ext cx="4838700" cy="365125"/>
          </a:xfrm>
          <a:prstGeom prst="rect">
            <a:avLst/>
          </a:prstGeom>
        </p:spPr>
        <p:txBody>
          <a:bodyPr vert="horz" lIns="91440" tIns="45720" rIns="91440" bIns="45720" rtlCol="0" anchor="ctr"/>
          <a:lstStyle>
            <a:lvl1pPr algn="l">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9A0B470B-91EF-4D5B-AEE6-0FB75ABE65F9}"/>
              </a:ext>
            </a:extLst>
          </p:cNvPr>
          <p:cNvSpPr>
            <a:spLocks noGrp="1"/>
          </p:cNvSpPr>
          <p:nvPr>
            <p:ph type="sldNum" sz="quarter" idx="4"/>
          </p:nvPr>
        </p:nvSpPr>
        <p:spPr>
          <a:xfrm>
            <a:off x="11367032" y="6356350"/>
            <a:ext cx="634468" cy="365125"/>
          </a:xfrm>
          <a:prstGeom prst="rect">
            <a:avLst/>
          </a:prstGeom>
        </p:spPr>
        <p:txBody>
          <a:bodyPr vert="horz" lIns="91440" tIns="45720" rIns="91440" bIns="45720" rtlCol="0" anchor="ctr"/>
          <a:lstStyle>
            <a:lvl1pPr algn="r">
              <a:defRPr sz="1050" b="0">
                <a:solidFill>
                  <a:schemeClr val="tx1"/>
                </a:solidFill>
                <a:latin typeface="+mn-lt"/>
              </a:defRPr>
            </a:lvl1pPr>
          </a:lstStyle>
          <a:p>
            <a:fld id="{54100DE2-DFB7-44AC-B007-82E084798CAB}" type="slidenum">
              <a:rPr lang="en-US" smtClean="0"/>
              <a:t>‹#›</a:t>
            </a:fld>
            <a:endParaRPr lang="en-US"/>
          </a:p>
        </p:txBody>
      </p:sp>
    </p:spTree>
    <p:extLst>
      <p:ext uri="{BB962C8B-B14F-4D97-AF65-F5344CB8AC3E}">
        <p14:creationId xmlns:p14="http://schemas.microsoft.com/office/powerpoint/2010/main" val="2819780549"/>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2" r:id="rId6"/>
    <p:sldLayoutId id="2147483798" r:id="rId7"/>
    <p:sldLayoutId id="2147483799" r:id="rId8"/>
    <p:sldLayoutId id="2147483800" r:id="rId9"/>
    <p:sldLayoutId id="2147483801" r:id="rId10"/>
    <p:sldLayoutId id="2147483803" r:id="rId11"/>
  </p:sldLayoutIdLst>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gif"/><Relationship Id="rId2" Type="http://schemas.microsoft.com/office/2018/10/relationships/comments" Target="../comments/modernComment_106_E35A1C1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10_5F3D0643.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15_81ABE4A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inc.com/karen-schrier/4-brilliant-ideas-you-should-steal-from-food-industry.html" TargetMode="External"/><Relationship Id="rId3" Type="http://schemas.openxmlformats.org/officeDocument/2006/relationships/hyperlink" Target="https://hbr.org/2019/07/the-elusive-green-consumer" TargetMode="External"/><Relationship Id="rId7" Type="http://schemas.openxmlformats.org/officeDocument/2006/relationships/hyperlink" Target="https://www.imd.org/research-knowledge/articles/why-all-businesses-should-embrace-sustainability/#:~:text=Simply%20put%2C%20sustainability%20is%20a,such%20strategies%20foster%20company%20longevity." TargetMode="External"/><Relationship Id="rId2" Type="http://schemas.openxmlformats.org/officeDocument/2006/relationships/hyperlink" Target="https://timeforchange.org/what-is-a-carbon-footprint-definition/" TargetMode="External"/><Relationship Id="rId1" Type="http://schemas.openxmlformats.org/officeDocument/2006/relationships/slideLayout" Target="../slideLayouts/slideLayout2.xml"/><Relationship Id="rId6" Type="http://schemas.openxmlformats.org/officeDocument/2006/relationships/hyperlink" Target="https://www.smartrecruiters.com/blog/top-corporate-social-responsibility-trends-in-2020/" TargetMode="External"/><Relationship Id="rId5" Type="http://schemas.openxmlformats.org/officeDocument/2006/relationships/hyperlink" Target="https://www.forbes.com/sites/jamesellsmoor/2019/07/23/77-of-people-want-to-learn-how-to-live-more-sustainably/#98e7a7a2b011" TargetMode="External"/><Relationship Id="rId4" Type="http://schemas.openxmlformats.org/officeDocument/2006/relationships/hyperlink" Target="https://www.bbc.com/news/science-environment-46459714" TargetMode="External"/><Relationship Id="rId9" Type="http://schemas.openxmlformats.org/officeDocument/2006/relationships/hyperlink" Target="https://blogs.microsoft.com/blog/2020/01/16/microsoft-will-be-carbon-negative-by-20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jpeg"/><Relationship Id="rId3" Type="http://schemas.microsoft.com/office/2018/10/relationships/comments" Target="../comments/modernComment_103_83EE04ED.xml"/><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70">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4 Brilliant Ideas You Should Steal From the Food Industry | Inc.com">
            <a:extLst>
              <a:ext uri="{FF2B5EF4-FFF2-40B4-BE49-F238E27FC236}">
                <a16:creationId xmlns:a16="http://schemas.microsoft.com/office/drawing/2014/main" id="{62025BFC-1C14-4D56-819E-2E381F7B6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1" b="9091"/>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72">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2089EE-A52C-4F3B-BEB5-10B4B1ED94BE}"/>
              </a:ext>
            </a:extLst>
          </p:cNvPr>
          <p:cNvSpPr>
            <a:spLocks noGrp="1"/>
          </p:cNvSpPr>
          <p:nvPr>
            <p:ph type="ctrTitle"/>
          </p:nvPr>
        </p:nvSpPr>
        <p:spPr>
          <a:xfrm>
            <a:off x="649045" y="753034"/>
            <a:ext cx="9014500" cy="4130693"/>
          </a:xfrm>
        </p:spPr>
        <p:txBody>
          <a:bodyPr>
            <a:normAutofit/>
          </a:bodyPr>
          <a:lstStyle/>
          <a:p>
            <a:r>
              <a:rPr lang="en-US" sz="8100">
                <a:solidFill>
                  <a:srgbClr val="FFFFFF"/>
                </a:solidFill>
              </a:rPr>
              <a:t>Leading the Food Industry to Help the Environment</a:t>
            </a:r>
          </a:p>
        </p:txBody>
      </p:sp>
      <p:sp>
        <p:nvSpPr>
          <p:cNvPr id="3" name="Subtitle 2">
            <a:extLst>
              <a:ext uri="{FF2B5EF4-FFF2-40B4-BE49-F238E27FC236}">
                <a16:creationId xmlns:a16="http://schemas.microsoft.com/office/drawing/2014/main" id="{500E1331-8FC1-4A92-B0CD-A6D76E631919}"/>
              </a:ext>
            </a:extLst>
          </p:cNvPr>
          <p:cNvSpPr>
            <a:spLocks noGrp="1"/>
          </p:cNvSpPr>
          <p:nvPr>
            <p:ph type="subTitle" idx="1"/>
          </p:nvPr>
        </p:nvSpPr>
        <p:spPr>
          <a:xfrm>
            <a:off x="649044" y="4883727"/>
            <a:ext cx="7466256" cy="1149928"/>
          </a:xfrm>
        </p:spPr>
        <p:txBody>
          <a:bodyPr anchor="b">
            <a:normAutofit/>
          </a:bodyPr>
          <a:lstStyle/>
          <a:p>
            <a:pPr>
              <a:lnSpc>
                <a:spcPct val="90000"/>
              </a:lnSpc>
            </a:pPr>
            <a:r>
              <a:rPr lang="en-US" sz="2200">
                <a:solidFill>
                  <a:srgbClr val="FFFFFF"/>
                </a:solidFill>
              </a:rPr>
              <a:t>Red Team Hackathon 2020 </a:t>
            </a:r>
          </a:p>
          <a:p>
            <a:pPr>
              <a:lnSpc>
                <a:spcPct val="90000"/>
              </a:lnSpc>
            </a:pPr>
            <a:r>
              <a:rPr lang="en-US" sz="2200" b="0">
                <a:solidFill>
                  <a:srgbClr val="FFFFFF"/>
                </a:solidFill>
                <a:ea typeface="+mj-lt"/>
                <a:cs typeface="+mj-lt"/>
              </a:rPr>
              <a:t>Emily Heeb, Emma Koslow, Chris Kruger, Chen Stanilovsky</a:t>
            </a:r>
            <a:endParaRPr lang="en-US" sz="2200">
              <a:solidFill>
                <a:srgbClr val="FFFFFF"/>
              </a:solidFill>
            </a:endParaRPr>
          </a:p>
          <a:p>
            <a:pPr>
              <a:lnSpc>
                <a:spcPct val="90000"/>
              </a:lnSpc>
            </a:pPr>
            <a:endParaRPr lang="en-US" sz="2200">
              <a:solidFill>
                <a:srgbClr val="FFFFFF"/>
              </a:solidFill>
            </a:endParaRPr>
          </a:p>
        </p:txBody>
      </p:sp>
    </p:spTree>
    <p:extLst>
      <p:ext uri="{BB962C8B-B14F-4D97-AF65-F5344CB8AC3E}">
        <p14:creationId xmlns:p14="http://schemas.microsoft.com/office/powerpoint/2010/main" val="73143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2551120-B6FA-48D4-94D1-88AFAA574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1D8E1453-D9F1-467B-BC8C-44A1C243F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12">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314E689-9BDB-4DB0-8B69-49D0968D759F}"/>
              </a:ext>
            </a:extLst>
          </p:cNvPr>
          <p:cNvPicPr>
            <a:picLocks noChangeAspect="1"/>
          </p:cNvPicPr>
          <p:nvPr/>
        </p:nvPicPr>
        <p:blipFill rotWithShape="1">
          <a:blip r:embed="rId2"/>
          <a:srcRect t="2867" r="-2" b="-2"/>
          <a:stretch/>
        </p:blipFill>
        <p:spPr>
          <a:xfrm>
            <a:off x="20" y="10"/>
            <a:ext cx="12191979" cy="6857990"/>
          </a:xfrm>
          <a:prstGeom prst="rect">
            <a:avLst/>
          </a:prstGeom>
        </p:spPr>
      </p:pic>
      <p:sp>
        <p:nvSpPr>
          <p:cNvPr id="12" name="Rectangle 14">
            <a:extLst>
              <a:ext uri="{FF2B5EF4-FFF2-40B4-BE49-F238E27FC236}">
                <a16:creationId xmlns:a16="http://schemas.microsoft.com/office/drawing/2014/main" id="{89794409-74D6-4CE5-A2FE-377A7D653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1628A-0394-43A7-B73C-8BD04032C647}"/>
              </a:ext>
            </a:extLst>
          </p:cNvPr>
          <p:cNvSpPr>
            <a:spLocks noGrp="1"/>
          </p:cNvSpPr>
          <p:nvPr>
            <p:ph type="title"/>
          </p:nvPr>
        </p:nvSpPr>
        <p:spPr>
          <a:xfrm>
            <a:off x="649045" y="876301"/>
            <a:ext cx="8494955" cy="4805300"/>
          </a:xfrm>
        </p:spPr>
        <p:txBody>
          <a:bodyPr vert="horz" lIns="91440" tIns="45720" rIns="91440" bIns="45720" rtlCol="0" anchor="b">
            <a:normAutofit/>
          </a:bodyPr>
          <a:lstStyle/>
          <a:p>
            <a:r>
              <a:rPr lang="en-US" sz="5400">
                <a:solidFill>
                  <a:srgbClr val="FFFFFF"/>
                </a:solidFill>
              </a:rPr>
              <a:t>Statistics</a:t>
            </a:r>
          </a:p>
        </p:txBody>
      </p:sp>
    </p:spTree>
    <p:extLst>
      <p:ext uri="{BB962C8B-B14F-4D97-AF65-F5344CB8AC3E}">
        <p14:creationId xmlns:p14="http://schemas.microsoft.com/office/powerpoint/2010/main" val="481383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6D903-350E-4D63-A1C9-39237D80C3B1}"/>
              </a:ext>
            </a:extLst>
          </p:cNvPr>
          <p:cNvSpPr>
            <a:spLocks noGrp="1"/>
          </p:cNvSpPr>
          <p:nvPr>
            <p:ph type="title"/>
          </p:nvPr>
        </p:nvSpPr>
        <p:spPr>
          <a:xfrm>
            <a:off x="647700" y="349624"/>
            <a:ext cx="5329518" cy="1809376"/>
          </a:xfrm>
        </p:spPr>
        <p:txBody>
          <a:bodyPr>
            <a:normAutofit/>
          </a:bodyPr>
          <a:lstStyle/>
          <a:p>
            <a:r>
              <a:rPr lang="en-US" b="0"/>
              <a:t>Sustainability in communities</a:t>
            </a:r>
          </a:p>
        </p:txBody>
      </p:sp>
      <p:sp>
        <p:nvSpPr>
          <p:cNvPr id="3" name="Content Placeholder 2">
            <a:extLst>
              <a:ext uri="{FF2B5EF4-FFF2-40B4-BE49-F238E27FC236}">
                <a16:creationId xmlns:a16="http://schemas.microsoft.com/office/drawing/2014/main" id="{F1E691A0-F368-4794-A859-26DA5898C151}"/>
              </a:ext>
            </a:extLst>
          </p:cNvPr>
          <p:cNvSpPr>
            <a:spLocks noGrp="1"/>
          </p:cNvSpPr>
          <p:nvPr>
            <p:ph idx="1"/>
          </p:nvPr>
        </p:nvSpPr>
        <p:spPr>
          <a:xfrm>
            <a:off x="647701" y="2286000"/>
            <a:ext cx="5677796" cy="3890962"/>
          </a:xfrm>
        </p:spPr>
        <p:txBody>
          <a:bodyPr vert="horz" lIns="91440" tIns="45720" rIns="91440" bIns="45720" rtlCol="0">
            <a:normAutofit/>
          </a:bodyPr>
          <a:lstStyle/>
          <a:p>
            <a:r>
              <a:rPr lang="en-US"/>
              <a:t>Food causes 26% of greenhouse gasses (BBC)</a:t>
            </a:r>
          </a:p>
          <a:p>
            <a:r>
              <a:rPr lang="en-US"/>
              <a:t>77% want to learn about sustainable lifestyles (Forbes)</a:t>
            </a:r>
          </a:p>
          <a:p>
            <a:r>
              <a:rPr lang="en-US"/>
              <a:t>Self-efficacy and confidence (HBR)</a:t>
            </a:r>
          </a:p>
          <a:p>
            <a:r>
              <a:rPr lang="en-US">
                <a:ea typeface="+mj-lt"/>
                <a:cs typeface="+mj-lt"/>
              </a:rPr>
              <a:t>Break bad habits, encourage positivity (HBR)</a:t>
            </a:r>
          </a:p>
          <a:p>
            <a:endParaRPr lang="en-US">
              <a:ea typeface="+mj-lt"/>
              <a:cs typeface="+mj-lt"/>
            </a:endParaRPr>
          </a:p>
          <a:p>
            <a:endParaRPr lang="en-US">
              <a:ea typeface="+mj-lt"/>
              <a:cs typeface="+mj-lt"/>
            </a:endParaRPr>
          </a:p>
          <a:p>
            <a:pPr marL="0" indent="0">
              <a:buNone/>
            </a:pPr>
            <a:endParaRPr lang="en-US">
              <a:ea typeface="+mj-lt"/>
              <a:cs typeface="+mj-lt"/>
            </a:endParaRPr>
          </a:p>
        </p:txBody>
      </p:sp>
      <p:pic>
        <p:nvPicPr>
          <p:cNvPr id="4" name="Picture 4" descr="A close up of a device&#10;&#10;Description automatically generated">
            <a:extLst>
              <a:ext uri="{FF2B5EF4-FFF2-40B4-BE49-F238E27FC236}">
                <a16:creationId xmlns:a16="http://schemas.microsoft.com/office/drawing/2014/main" id="{8ADA76C4-BA42-43C6-81FD-B0C8657500B3}"/>
              </a:ext>
            </a:extLst>
          </p:cNvPr>
          <p:cNvPicPr>
            <a:picLocks noChangeAspect="1"/>
          </p:cNvPicPr>
          <p:nvPr/>
        </p:nvPicPr>
        <p:blipFill rotWithShape="1">
          <a:blip r:embed="rId2"/>
          <a:srcRect l="20096" t="1961" r="13461" b="-1961"/>
          <a:stretch/>
        </p:blipFill>
        <p:spPr>
          <a:xfrm>
            <a:off x="6583680" y="1003345"/>
            <a:ext cx="5247639" cy="4699282"/>
          </a:xfrm>
          <a:prstGeom prst="rect">
            <a:avLst/>
          </a:prstGeom>
        </p:spPr>
      </p:pic>
      <p:sp>
        <p:nvSpPr>
          <p:cNvPr id="5" name="TextBox 4">
            <a:extLst>
              <a:ext uri="{FF2B5EF4-FFF2-40B4-BE49-F238E27FC236}">
                <a16:creationId xmlns:a16="http://schemas.microsoft.com/office/drawing/2014/main" id="{CDCFF423-97A9-48B0-9CD7-FBBC343494AE}"/>
              </a:ext>
            </a:extLst>
          </p:cNvPr>
          <p:cNvSpPr txBox="1"/>
          <p:nvPr/>
        </p:nvSpPr>
        <p:spPr>
          <a:xfrm>
            <a:off x="9022976" y="1317812"/>
            <a:ext cx="2679067" cy="369332"/>
          </a:xfrm>
          <a:prstGeom prst="rect">
            <a:avLst/>
          </a:prstGeom>
          <a:noFill/>
        </p:spPr>
        <p:txBody>
          <a:bodyPr wrap="none" rtlCol="0">
            <a:spAutoFit/>
          </a:bodyPr>
          <a:lstStyle/>
          <a:p>
            <a:r>
              <a:rPr lang="en-US" dirty="0"/>
              <a:t>*includes transportation</a:t>
            </a:r>
          </a:p>
        </p:txBody>
      </p:sp>
    </p:spTree>
    <p:extLst>
      <p:ext uri="{BB962C8B-B14F-4D97-AF65-F5344CB8AC3E}">
        <p14:creationId xmlns:p14="http://schemas.microsoft.com/office/powerpoint/2010/main" val="3325433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FEA2D0-6FD1-4D8C-BCC3-D34C35B0B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33AA6B-0B85-49CD-AC4A-879EDDD31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7DB19-6B11-457D-8A4F-7C0192F270B0}"/>
              </a:ext>
            </a:extLst>
          </p:cNvPr>
          <p:cNvSpPr>
            <a:spLocks noGrp="1"/>
          </p:cNvSpPr>
          <p:nvPr>
            <p:ph type="title"/>
          </p:nvPr>
        </p:nvSpPr>
        <p:spPr>
          <a:xfrm>
            <a:off x="647700" y="238760"/>
            <a:ext cx="10452100" cy="726441"/>
          </a:xfrm>
        </p:spPr>
        <p:txBody>
          <a:bodyPr anchor="ctr">
            <a:normAutofit/>
          </a:bodyPr>
          <a:lstStyle/>
          <a:p>
            <a:r>
              <a:rPr lang="en-US" sz="2800" b="0">
                <a:solidFill>
                  <a:schemeClr val="bg1"/>
                </a:solidFill>
              </a:rPr>
              <a:t>Sustainability of companies</a:t>
            </a:r>
          </a:p>
        </p:txBody>
      </p:sp>
      <p:sp>
        <p:nvSpPr>
          <p:cNvPr id="3" name="Content Placeholder 2">
            <a:extLst>
              <a:ext uri="{FF2B5EF4-FFF2-40B4-BE49-F238E27FC236}">
                <a16:creationId xmlns:a16="http://schemas.microsoft.com/office/drawing/2014/main" id="{3B582E88-FB27-4E35-8D59-19FF8B63597C}"/>
              </a:ext>
            </a:extLst>
          </p:cNvPr>
          <p:cNvSpPr>
            <a:spLocks noGrp="1"/>
          </p:cNvSpPr>
          <p:nvPr>
            <p:ph idx="1"/>
          </p:nvPr>
        </p:nvSpPr>
        <p:spPr>
          <a:xfrm>
            <a:off x="647700" y="1635853"/>
            <a:ext cx="7145020" cy="4465227"/>
          </a:xfrm>
        </p:spPr>
        <p:txBody>
          <a:bodyPr vert="horz" lIns="91440" tIns="45720" rIns="91440" bIns="45720" rtlCol="0" anchor="t">
            <a:normAutofit/>
          </a:bodyPr>
          <a:lstStyle/>
          <a:p>
            <a:pPr>
              <a:lnSpc>
                <a:spcPct val="100000"/>
              </a:lnSpc>
            </a:pPr>
            <a:r>
              <a:rPr lang="en-US" sz="2000" b="1" dirty="0">
                <a:ea typeface="+mj-lt"/>
                <a:cs typeface="+mj-lt"/>
              </a:rPr>
              <a:t>77% </a:t>
            </a:r>
            <a:r>
              <a:rPr lang="en-US" sz="2000" dirty="0">
                <a:ea typeface="+mj-lt"/>
                <a:cs typeface="+mj-lt"/>
              </a:rPr>
              <a:t>more willing to buy from sustainable companies (SR)</a:t>
            </a:r>
          </a:p>
          <a:p>
            <a:pPr>
              <a:lnSpc>
                <a:spcPct val="100000"/>
              </a:lnSpc>
            </a:pPr>
            <a:r>
              <a:rPr lang="en-US" sz="2000" b="1" dirty="0"/>
              <a:t>90% </a:t>
            </a:r>
            <a:r>
              <a:rPr lang="en-US" sz="2000" dirty="0"/>
              <a:t>of executives find </a:t>
            </a:r>
            <a:r>
              <a:rPr lang="en-US" sz="2000" dirty="0">
                <a:ea typeface="+mj-lt"/>
                <a:cs typeface="+mj-lt"/>
              </a:rPr>
              <a:t>sustainability </a:t>
            </a:r>
            <a:r>
              <a:rPr lang="en-US" sz="2000" dirty="0"/>
              <a:t>to be important (</a:t>
            </a:r>
            <a:r>
              <a:rPr lang="en-US" sz="2000" dirty="0" err="1"/>
              <a:t>imd</a:t>
            </a:r>
            <a:r>
              <a:rPr lang="en-US" sz="2000" dirty="0"/>
              <a:t>)</a:t>
            </a:r>
          </a:p>
          <a:p>
            <a:pPr>
              <a:lnSpc>
                <a:spcPct val="100000"/>
              </a:lnSpc>
            </a:pPr>
            <a:r>
              <a:rPr lang="en-US" sz="2000" b="1" dirty="0"/>
              <a:t>60% </a:t>
            </a:r>
            <a:r>
              <a:rPr lang="en-US" sz="2000" dirty="0"/>
              <a:t>incorporate </a:t>
            </a:r>
            <a:r>
              <a:rPr lang="en-US" sz="2000" dirty="0">
                <a:ea typeface="+mj-lt"/>
                <a:cs typeface="+mj-lt"/>
              </a:rPr>
              <a:t>sustainability </a:t>
            </a:r>
            <a:r>
              <a:rPr lang="en-US" sz="2000" dirty="0"/>
              <a:t>in their strategy (</a:t>
            </a:r>
            <a:r>
              <a:rPr lang="en-US" sz="2000" dirty="0" err="1"/>
              <a:t>imd</a:t>
            </a:r>
            <a:r>
              <a:rPr lang="en-US" sz="2000" dirty="0"/>
              <a:t>)</a:t>
            </a:r>
          </a:p>
          <a:p>
            <a:pPr>
              <a:lnSpc>
                <a:spcPct val="100000"/>
              </a:lnSpc>
            </a:pPr>
            <a:r>
              <a:rPr lang="en-US" sz="2000" b="1" dirty="0"/>
              <a:t>25% </a:t>
            </a:r>
            <a:r>
              <a:rPr lang="en-US" sz="2000" dirty="0"/>
              <a:t>incorporate </a:t>
            </a:r>
            <a:r>
              <a:rPr lang="en-US" sz="2000" dirty="0">
                <a:ea typeface="+mj-lt"/>
                <a:cs typeface="+mj-lt"/>
              </a:rPr>
              <a:t>sustainability </a:t>
            </a:r>
            <a:r>
              <a:rPr lang="en-US" sz="2000" dirty="0"/>
              <a:t>in their business plan (</a:t>
            </a:r>
            <a:r>
              <a:rPr lang="en-US" sz="2000" dirty="0" err="1"/>
              <a:t>imd</a:t>
            </a:r>
            <a:r>
              <a:rPr lang="en-US" sz="2000" dirty="0"/>
              <a:t>)</a:t>
            </a:r>
          </a:p>
          <a:p>
            <a:pPr>
              <a:lnSpc>
                <a:spcPct val="100000"/>
              </a:lnSpc>
            </a:pPr>
            <a:endParaRPr lang="en-US" sz="2000" dirty="0"/>
          </a:p>
          <a:p>
            <a:pPr marL="0" indent="0">
              <a:lnSpc>
                <a:spcPct val="100000"/>
              </a:lnSpc>
              <a:buNone/>
            </a:pPr>
            <a:r>
              <a:rPr lang="en-US" sz="2000" dirty="0"/>
              <a:t>"</a:t>
            </a:r>
            <a:r>
              <a:rPr lang="en-US" sz="2000" dirty="0">
                <a:ea typeface="+mj-lt"/>
                <a:cs typeface="+mj-lt"/>
              </a:rPr>
              <a:t>Simply put, sustainability is a business approach to creating long-term value by taking into consideration how a given organization operates in the ecological, social and economic environment. Sustainability is built on the assumption that developing such strategies foster company longevity." - Knut </a:t>
            </a:r>
            <a:r>
              <a:rPr lang="en-US" sz="2000" dirty="0" err="1">
                <a:ea typeface="+mj-lt"/>
                <a:cs typeface="+mj-lt"/>
              </a:rPr>
              <a:t>Haanes</a:t>
            </a:r>
            <a:r>
              <a:rPr lang="en-US" sz="2000" dirty="0">
                <a:ea typeface="+mj-lt"/>
                <a:cs typeface="+mj-lt"/>
              </a:rPr>
              <a:t> (</a:t>
            </a:r>
            <a:r>
              <a:rPr lang="en-US" sz="2000" dirty="0" err="1">
                <a:ea typeface="+mj-lt"/>
                <a:cs typeface="+mj-lt"/>
              </a:rPr>
              <a:t>imd</a:t>
            </a:r>
            <a:r>
              <a:rPr lang="en-US" sz="2000" dirty="0">
                <a:ea typeface="+mj-lt"/>
                <a:cs typeface="+mj-lt"/>
              </a:rPr>
              <a:t>)</a:t>
            </a:r>
          </a:p>
        </p:txBody>
      </p:sp>
      <p:pic>
        <p:nvPicPr>
          <p:cNvPr id="7" name="Graphic 6" descr="Business Growth">
            <a:extLst>
              <a:ext uri="{FF2B5EF4-FFF2-40B4-BE49-F238E27FC236}">
                <a16:creationId xmlns:a16="http://schemas.microsoft.com/office/drawing/2014/main" id="{97FFD682-4F70-4BBF-96A5-6092C24E66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15301" y="2077538"/>
            <a:ext cx="3666066" cy="3666066"/>
          </a:xfrm>
          <a:prstGeom prst="rect">
            <a:avLst/>
          </a:prstGeom>
        </p:spPr>
      </p:pic>
    </p:spTree>
    <p:extLst>
      <p:ext uri="{BB962C8B-B14F-4D97-AF65-F5344CB8AC3E}">
        <p14:creationId xmlns:p14="http://schemas.microsoft.com/office/powerpoint/2010/main" val="2257237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551120-B6FA-48D4-94D1-88AFAA574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8E1453-D9F1-467B-BC8C-44A1C243F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22E66E-61B6-4384-8DA3-80F52DF7C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A811DD-881D-4B79-BE0C-6321F03CB018}"/>
              </a:ext>
            </a:extLst>
          </p:cNvPr>
          <p:cNvPicPr>
            <a:picLocks noChangeAspect="1"/>
          </p:cNvPicPr>
          <p:nvPr/>
        </p:nvPicPr>
        <p:blipFill rotWithShape="1">
          <a:blip r:embed="rId2"/>
          <a:srcRect l="3778" t="21667" r="3408" b="2"/>
          <a:stretch/>
        </p:blipFill>
        <p:spPr>
          <a:xfrm>
            <a:off x="20" y="10"/>
            <a:ext cx="12191980" cy="6857989"/>
          </a:xfrm>
          <a:prstGeom prst="rect">
            <a:avLst/>
          </a:prstGeom>
        </p:spPr>
      </p:pic>
      <p:sp>
        <p:nvSpPr>
          <p:cNvPr id="15" name="Rectangle 14">
            <a:extLst>
              <a:ext uri="{FF2B5EF4-FFF2-40B4-BE49-F238E27FC236}">
                <a16:creationId xmlns:a16="http://schemas.microsoft.com/office/drawing/2014/main" id="{3E0A32C1-327A-4393-8585-F94260E55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3900"/>
            <a:ext cx="12192000" cy="232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25780-59C0-4D52-8E04-088059B04013}"/>
              </a:ext>
            </a:extLst>
          </p:cNvPr>
          <p:cNvSpPr>
            <a:spLocks noGrp="1"/>
          </p:cNvSpPr>
          <p:nvPr>
            <p:ph type="title"/>
          </p:nvPr>
        </p:nvSpPr>
        <p:spPr>
          <a:xfrm>
            <a:off x="647700" y="4781773"/>
            <a:ext cx="10553699" cy="1161827"/>
          </a:xfrm>
        </p:spPr>
        <p:txBody>
          <a:bodyPr vert="horz" lIns="91440" tIns="45720" rIns="91440" bIns="45720" rtlCol="0" anchor="b">
            <a:normAutofit/>
          </a:bodyPr>
          <a:lstStyle/>
          <a:p>
            <a:r>
              <a:rPr lang="en-US" sz="5400">
                <a:solidFill>
                  <a:schemeClr val="bg1"/>
                </a:solidFill>
                <a:ea typeface="+mj-lt"/>
                <a:cs typeface="+mj-lt"/>
              </a:rPr>
              <a:t>The Tech Behind It All</a:t>
            </a:r>
            <a:endParaRPr lang="en-US" sz="5400" b="0">
              <a:solidFill>
                <a:schemeClr val="bg1"/>
              </a:solidFill>
              <a:ea typeface="+mj-lt"/>
              <a:cs typeface="+mj-lt"/>
            </a:endParaRPr>
          </a:p>
        </p:txBody>
      </p:sp>
    </p:spTree>
    <p:extLst>
      <p:ext uri="{BB962C8B-B14F-4D97-AF65-F5344CB8AC3E}">
        <p14:creationId xmlns:p14="http://schemas.microsoft.com/office/powerpoint/2010/main" val="58611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he is a modal showing how the app will work. It opens with a camera and then shows the scanning of a qr code which triggers a screen that will display information about the product.&#10;&#10;Description automatically generated">
            <a:extLst>
              <a:ext uri="{FF2B5EF4-FFF2-40B4-BE49-F238E27FC236}">
                <a16:creationId xmlns:a16="http://schemas.microsoft.com/office/drawing/2014/main" id="{4565AA4E-C9B6-4FAA-9A6F-7DE3DEA76724}"/>
              </a:ext>
            </a:extLst>
          </p:cNvPr>
          <p:cNvPicPr>
            <a:picLocks noGrp="1" noChangeAspect="1"/>
          </p:cNvPicPr>
          <p:nvPr>
            <p:ph idx="1"/>
          </p:nvPr>
        </p:nvPicPr>
        <p:blipFill>
          <a:blip r:embed="rId3"/>
          <a:stretch>
            <a:fillRect/>
          </a:stretch>
        </p:blipFill>
        <p:spPr>
          <a:xfrm>
            <a:off x="5491694" y="1510058"/>
            <a:ext cx="6505318" cy="5075683"/>
          </a:xfrm>
        </p:spPr>
      </p:pic>
      <p:sp>
        <p:nvSpPr>
          <p:cNvPr id="2" name="Title 1">
            <a:extLst>
              <a:ext uri="{FF2B5EF4-FFF2-40B4-BE49-F238E27FC236}">
                <a16:creationId xmlns:a16="http://schemas.microsoft.com/office/drawing/2014/main" id="{247EE220-DB0D-4FAD-926B-23047962EDD7}"/>
              </a:ext>
            </a:extLst>
          </p:cNvPr>
          <p:cNvSpPr>
            <a:spLocks noGrp="1"/>
          </p:cNvSpPr>
          <p:nvPr>
            <p:ph type="title"/>
          </p:nvPr>
        </p:nvSpPr>
        <p:spPr>
          <a:xfrm>
            <a:off x="0" y="-1674725"/>
            <a:ext cx="5592407" cy="3350842"/>
          </a:xfrm>
        </p:spPr>
        <p:txBody>
          <a:bodyPr>
            <a:normAutofit/>
          </a:bodyPr>
          <a:lstStyle/>
          <a:p>
            <a:r>
              <a:rPr lang="en-US" b="0" dirty="0">
                <a:ea typeface="+mj-lt"/>
                <a:cs typeface="+mj-lt"/>
              </a:rPr>
              <a:t>How does this technology work?</a:t>
            </a:r>
            <a:endParaRPr lang="en-US" dirty="0"/>
          </a:p>
        </p:txBody>
      </p:sp>
      <p:pic>
        <p:nvPicPr>
          <p:cNvPr id="5" name="Picture 5" descr="A close up of a flower&#10;&#10;Description automatically generated">
            <a:extLst>
              <a:ext uri="{FF2B5EF4-FFF2-40B4-BE49-F238E27FC236}">
                <a16:creationId xmlns:a16="http://schemas.microsoft.com/office/drawing/2014/main" id="{A4DAC11F-D6A0-4222-A562-4D1A4962347E}"/>
              </a:ext>
            </a:extLst>
          </p:cNvPr>
          <p:cNvPicPr>
            <a:picLocks noChangeAspect="1"/>
          </p:cNvPicPr>
          <p:nvPr/>
        </p:nvPicPr>
        <p:blipFill>
          <a:blip r:embed="rId4"/>
          <a:stretch>
            <a:fillRect/>
          </a:stretch>
        </p:blipFill>
        <p:spPr>
          <a:xfrm>
            <a:off x="1078375" y="2109221"/>
            <a:ext cx="2743200" cy="4337177"/>
          </a:xfrm>
          <a:prstGeom prst="rect">
            <a:avLst/>
          </a:prstGeom>
        </p:spPr>
      </p:pic>
    </p:spTree>
    <p:extLst>
      <p:ext uri="{BB962C8B-B14F-4D97-AF65-F5344CB8AC3E}">
        <p14:creationId xmlns:p14="http://schemas.microsoft.com/office/powerpoint/2010/main" val="381433346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AE07-C96F-40C3-8D68-9DBBC56D0A9C}"/>
              </a:ext>
            </a:extLst>
          </p:cNvPr>
          <p:cNvSpPr>
            <a:spLocks noGrp="1"/>
          </p:cNvSpPr>
          <p:nvPr>
            <p:ph type="title"/>
          </p:nvPr>
        </p:nvSpPr>
        <p:spPr/>
        <p:txBody>
          <a:bodyPr anchor="ctr">
            <a:normAutofit/>
          </a:bodyPr>
          <a:lstStyle/>
          <a:p>
            <a:pPr algn="r"/>
            <a:r>
              <a:rPr lang="en-US" sz="4000" b="0"/>
              <a:t>How does this technology work?</a:t>
            </a:r>
          </a:p>
        </p:txBody>
      </p:sp>
      <p:graphicFrame>
        <p:nvGraphicFramePr>
          <p:cNvPr id="5" name="Content Placeholder 2">
            <a:extLst>
              <a:ext uri="{FF2B5EF4-FFF2-40B4-BE49-F238E27FC236}">
                <a16:creationId xmlns:a16="http://schemas.microsoft.com/office/drawing/2014/main" id="{D73FF58A-B7F7-47DD-91F7-7CD88963BE08}"/>
              </a:ext>
            </a:extLst>
          </p:cNvPr>
          <p:cNvGraphicFramePr>
            <a:graphicFrameLocks noGrp="1"/>
          </p:cNvGraphicFramePr>
          <p:nvPr>
            <p:ph idx="4294967295"/>
            <p:extLst>
              <p:ext uri="{D42A27DB-BD31-4B8C-83A1-F6EECF244321}">
                <p14:modId xmlns:p14="http://schemas.microsoft.com/office/powerpoint/2010/main" val="726651459"/>
              </p:ext>
            </p:extLst>
          </p:nvPr>
        </p:nvGraphicFramePr>
        <p:xfrm>
          <a:off x="646981" y="2128149"/>
          <a:ext cx="10550525" cy="4192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7834819"/>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2D3BCF-5FFD-4370-BBC0-949A4CAEC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F7891E-857B-435C-B27A-FAA12E672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194CE4-EF61-4059-A1DC-E2C2ADF67025}"/>
              </a:ext>
            </a:extLst>
          </p:cNvPr>
          <p:cNvSpPr>
            <a:spLocks noGrp="1"/>
          </p:cNvSpPr>
          <p:nvPr>
            <p:ph type="title"/>
          </p:nvPr>
        </p:nvSpPr>
        <p:spPr>
          <a:xfrm>
            <a:off x="990599" y="190500"/>
            <a:ext cx="10336013" cy="773777"/>
          </a:xfrm>
        </p:spPr>
        <p:txBody>
          <a:bodyPr anchor="ctr">
            <a:normAutofit/>
          </a:bodyPr>
          <a:lstStyle/>
          <a:p>
            <a:pPr algn="r"/>
            <a:r>
              <a:rPr lang="en-US" sz="2800">
                <a:solidFill>
                  <a:schemeClr val="bg1"/>
                </a:solidFill>
              </a:rPr>
              <a:t>The Flow Of Using The Program</a:t>
            </a:r>
          </a:p>
        </p:txBody>
      </p:sp>
      <p:pic>
        <p:nvPicPr>
          <p:cNvPr id="8" name="Picture 9" descr="A close up of a sign&#10;&#10;Description automatically generated">
            <a:extLst>
              <a:ext uri="{FF2B5EF4-FFF2-40B4-BE49-F238E27FC236}">
                <a16:creationId xmlns:a16="http://schemas.microsoft.com/office/drawing/2014/main" id="{CB23C35F-96CD-4D7A-8B1C-747DD38E0766}"/>
              </a:ext>
            </a:extLst>
          </p:cNvPr>
          <p:cNvPicPr>
            <a:picLocks noGrp="1" noChangeAspect="1"/>
          </p:cNvPicPr>
          <p:nvPr>
            <p:ph idx="1"/>
          </p:nvPr>
        </p:nvPicPr>
        <p:blipFill>
          <a:blip r:embed="rId2"/>
          <a:stretch>
            <a:fillRect/>
          </a:stretch>
        </p:blipFill>
        <p:spPr>
          <a:xfrm>
            <a:off x="2610909" y="1043596"/>
            <a:ext cx="7216882" cy="5612562"/>
          </a:xfrm>
        </p:spPr>
      </p:pic>
    </p:spTree>
    <p:extLst>
      <p:ext uri="{BB962C8B-B14F-4D97-AF65-F5344CB8AC3E}">
        <p14:creationId xmlns:p14="http://schemas.microsoft.com/office/powerpoint/2010/main" val="1591708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46BF0-E21A-47D9-AD52-F5A85065C981}"/>
              </a:ext>
            </a:extLst>
          </p:cNvPr>
          <p:cNvSpPr>
            <a:spLocks noGrp="1"/>
          </p:cNvSpPr>
          <p:nvPr>
            <p:ph type="title"/>
          </p:nvPr>
        </p:nvSpPr>
        <p:spPr>
          <a:xfrm>
            <a:off x="647700" y="349624"/>
            <a:ext cx="5329518" cy="1809376"/>
          </a:xfrm>
        </p:spPr>
        <p:txBody>
          <a:bodyPr>
            <a:normAutofit/>
          </a:bodyPr>
          <a:lstStyle/>
          <a:p>
            <a:r>
              <a:rPr lang="en-US"/>
              <a:t>Future Expansions</a:t>
            </a:r>
          </a:p>
        </p:txBody>
      </p:sp>
      <p:sp>
        <p:nvSpPr>
          <p:cNvPr id="3" name="Content Placeholder 2">
            <a:extLst>
              <a:ext uri="{FF2B5EF4-FFF2-40B4-BE49-F238E27FC236}">
                <a16:creationId xmlns:a16="http://schemas.microsoft.com/office/drawing/2014/main" id="{886FA6AB-A41E-4B17-979E-E16CCCD9C4E5}"/>
              </a:ext>
            </a:extLst>
          </p:cNvPr>
          <p:cNvSpPr>
            <a:spLocks noGrp="1"/>
          </p:cNvSpPr>
          <p:nvPr>
            <p:ph idx="1"/>
          </p:nvPr>
        </p:nvSpPr>
        <p:spPr>
          <a:xfrm>
            <a:off x="647700" y="2286000"/>
            <a:ext cx="5575300" cy="3890962"/>
          </a:xfrm>
        </p:spPr>
        <p:txBody>
          <a:bodyPr vert="horz" lIns="91440" tIns="45720" rIns="91440" bIns="45720" rtlCol="0" anchor="t">
            <a:normAutofit/>
          </a:bodyPr>
          <a:lstStyle/>
          <a:p>
            <a:pPr>
              <a:lnSpc>
                <a:spcPct val="100000"/>
              </a:lnSpc>
            </a:pPr>
            <a:r>
              <a:rPr lang="en-US"/>
              <a:t>Add alternate products as suggestions that are more sustainable </a:t>
            </a:r>
          </a:p>
          <a:p>
            <a:pPr>
              <a:lnSpc>
                <a:spcPct val="100000"/>
              </a:lnSpc>
            </a:pPr>
            <a:r>
              <a:rPr lang="en-US"/>
              <a:t>Make grades for supermarkets depending on if their products are from companies that are following sustainability</a:t>
            </a:r>
          </a:p>
          <a:p>
            <a:pPr>
              <a:lnSpc>
                <a:spcPct val="100000"/>
              </a:lnSpc>
            </a:pPr>
            <a:r>
              <a:rPr lang="en-US"/>
              <a:t>Web extension for online shopping</a:t>
            </a:r>
          </a:p>
          <a:p>
            <a:pPr marL="0" indent="0">
              <a:lnSpc>
                <a:spcPct val="100000"/>
              </a:lnSpc>
              <a:buNone/>
            </a:pPr>
            <a:endParaRPr lang="en-US"/>
          </a:p>
          <a:p>
            <a:pPr>
              <a:lnSpc>
                <a:spcPct val="100000"/>
              </a:lnSpc>
            </a:pPr>
            <a:endParaRPr lang="en-US"/>
          </a:p>
        </p:txBody>
      </p:sp>
      <p:pic>
        <p:nvPicPr>
          <p:cNvPr id="4" name="Graphic 4" descr="Bar graph with upward trend">
            <a:extLst>
              <a:ext uri="{FF2B5EF4-FFF2-40B4-BE49-F238E27FC236}">
                <a16:creationId xmlns:a16="http://schemas.microsoft.com/office/drawing/2014/main" id="{46504EFD-B49B-4222-B720-D62290CBC3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3680" y="729167"/>
            <a:ext cx="5247639" cy="5247639"/>
          </a:xfrm>
          <a:prstGeom prst="rect">
            <a:avLst/>
          </a:prstGeom>
        </p:spPr>
      </p:pic>
    </p:spTree>
    <p:extLst>
      <p:ext uri="{BB962C8B-B14F-4D97-AF65-F5344CB8AC3E}">
        <p14:creationId xmlns:p14="http://schemas.microsoft.com/office/powerpoint/2010/main" val="3962652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2">
            <a:extLst>
              <a:ext uri="{FF2B5EF4-FFF2-40B4-BE49-F238E27FC236}">
                <a16:creationId xmlns:a16="http://schemas.microsoft.com/office/drawing/2014/main" id="{5A4B9B8C-3369-414F-A074-B4A8F6542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4">
            <a:extLst>
              <a:ext uri="{FF2B5EF4-FFF2-40B4-BE49-F238E27FC236}">
                <a16:creationId xmlns:a16="http://schemas.microsoft.com/office/drawing/2014/main" id="{C1962D47-C259-4CD7-852D-7D36106D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7482D-ABEA-431A-90DC-F36E527C400C}"/>
              </a:ext>
            </a:extLst>
          </p:cNvPr>
          <p:cNvSpPr>
            <a:spLocks noGrp="1"/>
          </p:cNvSpPr>
          <p:nvPr>
            <p:ph type="title"/>
          </p:nvPr>
        </p:nvSpPr>
        <p:spPr>
          <a:xfrm>
            <a:off x="399011" y="876300"/>
            <a:ext cx="2360814" cy="5067300"/>
          </a:xfrm>
        </p:spPr>
        <p:txBody>
          <a:bodyPr anchor="t">
            <a:normAutofit/>
          </a:bodyPr>
          <a:lstStyle/>
          <a:p>
            <a:r>
              <a:rPr lang="en-US" sz="2800" dirty="0">
                <a:solidFill>
                  <a:schemeClr val="bg1"/>
                </a:solidFill>
              </a:rPr>
              <a:t>Machine Learning!</a:t>
            </a:r>
          </a:p>
        </p:txBody>
      </p:sp>
      <p:graphicFrame>
        <p:nvGraphicFramePr>
          <p:cNvPr id="5" name="Content Placeholder 2">
            <a:extLst>
              <a:ext uri="{FF2B5EF4-FFF2-40B4-BE49-F238E27FC236}">
                <a16:creationId xmlns:a16="http://schemas.microsoft.com/office/drawing/2014/main" id="{039712C8-29EF-4577-B90B-22A09D26D327}"/>
              </a:ext>
            </a:extLst>
          </p:cNvPr>
          <p:cNvGraphicFramePr>
            <a:graphicFrameLocks noGrp="1"/>
          </p:cNvGraphicFramePr>
          <p:nvPr>
            <p:ph idx="1"/>
            <p:extLst>
              <p:ext uri="{D42A27DB-BD31-4B8C-83A1-F6EECF244321}">
                <p14:modId xmlns:p14="http://schemas.microsoft.com/office/powerpoint/2010/main" val="72451297"/>
              </p:ext>
            </p:extLst>
          </p:nvPr>
        </p:nvGraphicFramePr>
        <p:xfrm>
          <a:off x="4076700" y="876300"/>
          <a:ext cx="7124700" cy="5300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5863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EAB22036-3C95-47CA-8E92-698403EF9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963C5B-C292-4B20-9EC4-89C35372D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0D9E7-EF59-4953-BEE5-02B72B63FCB9}"/>
              </a:ext>
            </a:extLst>
          </p:cNvPr>
          <p:cNvSpPr>
            <a:spLocks noGrp="1"/>
          </p:cNvSpPr>
          <p:nvPr>
            <p:ph type="title"/>
          </p:nvPr>
        </p:nvSpPr>
        <p:spPr>
          <a:xfrm>
            <a:off x="647700" y="141842"/>
            <a:ext cx="10712377" cy="872100"/>
          </a:xfrm>
        </p:spPr>
        <p:txBody>
          <a:bodyPr anchor="ctr">
            <a:normAutofit/>
          </a:bodyPr>
          <a:lstStyle/>
          <a:p>
            <a:r>
              <a:rPr lang="en-US" sz="2800">
                <a:solidFill>
                  <a:schemeClr val="bg1"/>
                </a:solidFill>
              </a:rPr>
              <a:t>Computer Vision</a:t>
            </a:r>
          </a:p>
        </p:txBody>
      </p:sp>
      <p:sp>
        <p:nvSpPr>
          <p:cNvPr id="3" name="Content Placeholder 2">
            <a:extLst>
              <a:ext uri="{FF2B5EF4-FFF2-40B4-BE49-F238E27FC236}">
                <a16:creationId xmlns:a16="http://schemas.microsoft.com/office/drawing/2014/main" id="{6367C893-8342-46E6-A451-1D8B1D26ED2B}"/>
              </a:ext>
            </a:extLst>
          </p:cNvPr>
          <p:cNvSpPr>
            <a:spLocks noGrp="1"/>
          </p:cNvSpPr>
          <p:nvPr>
            <p:ph idx="1"/>
          </p:nvPr>
        </p:nvSpPr>
        <p:spPr>
          <a:xfrm>
            <a:off x="647700" y="1844937"/>
            <a:ext cx="5855458" cy="4332026"/>
          </a:xfrm>
        </p:spPr>
        <p:txBody>
          <a:bodyPr vert="horz" lIns="91440" tIns="45720" rIns="91440" bIns="45720" rtlCol="0">
            <a:normAutofit/>
          </a:bodyPr>
          <a:lstStyle/>
          <a:p>
            <a:pPr>
              <a:lnSpc>
                <a:spcPct val="100000"/>
              </a:lnSpc>
            </a:pPr>
            <a:r>
              <a:rPr lang="en-US" sz="2000"/>
              <a:t>The extraction of data from images and videos</a:t>
            </a:r>
          </a:p>
          <a:p>
            <a:pPr>
              <a:lnSpc>
                <a:spcPct val="100000"/>
              </a:lnSpc>
            </a:pPr>
            <a:r>
              <a:rPr lang="en-US" sz="2000"/>
              <a:t>In our program we can use Computer Vision to:</a:t>
            </a:r>
          </a:p>
          <a:p>
            <a:pPr lvl="1">
              <a:lnSpc>
                <a:spcPct val="100000"/>
              </a:lnSpc>
            </a:pPr>
            <a:r>
              <a:rPr lang="en-US"/>
              <a:t>Determine what type of product the user is trying to scan</a:t>
            </a:r>
          </a:p>
          <a:p>
            <a:pPr lvl="2">
              <a:lnSpc>
                <a:spcPct val="100000"/>
              </a:lnSpc>
            </a:pPr>
            <a:r>
              <a:rPr lang="en-US" sz="2000"/>
              <a:t>Apple, grape, celery, etc...</a:t>
            </a:r>
          </a:p>
          <a:p>
            <a:pPr lvl="1">
              <a:lnSpc>
                <a:spcPct val="100000"/>
              </a:lnSpc>
            </a:pPr>
            <a:r>
              <a:rPr lang="en-US"/>
              <a:t>Determine what company the product originates from</a:t>
            </a:r>
          </a:p>
          <a:p>
            <a:pPr lvl="2">
              <a:lnSpc>
                <a:spcPct val="100000"/>
              </a:lnSpc>
            </a:pPr>
            <a:r>
              <a:rPr lang="en-US" sz="2000"/>
              <a:t>Dole, Chiquita, SunFruits, etc...</a:t>
            </a:r>
          </a:p>
          <a:p>
            <a:pPr>
              <a:lnSpc>
                <a:spcPct val="100000"/>
              </a:lnSpc>
            </a:pPr>
            <a:r>
              <a:rPr lang="en-US" sz="2000"/>
              <a:t>What if the app cannot determine the company?</a:t>
            </a:r>
          </a:p>
          <a:p>
            <a:pPr lvl="1">
              <a:lnSpc>
                <a:spcPct val="100000"/>
              </a:lnSpc>
            </a:pPr>
            <a:r>
              <a:rPr lang="en-US"/>
              <a:t>Ask the user after scanning!</a:t>
            </a:r>
          </a:p>
          <a:p>
            <a:pPr>
              <a:lnSpc>
                <a:spcPct val="100000"/>
              </a:lnSpc>
            </a:pPr>
            <a:endParaRPr lang="en-US" sz="2000"/>
          </a:p>
        </p:txBody>
      </p:sp>
      <p:pic>
        <p:nvPicPr>
          <p:cNvPr id="4" name="Picture 4" descr="A picture containing monitor, water, sitting, table&#10;&#10;Description automatically generated">
            <a:extLst>
              <a:ext uri="{FF2B5EF4-FFF2-40B4-BE49-F238E27FC236}">
                <a16:creationId xmlns:a16="http://schemas.microsoft.com/office/drawing/2014/main" id="{29D8942E-C5E8-4E16-B38C-52CF2258CFBA}"/>
              </a:ext>
            </a:extLst>
          </p:cNvPr>
          <p:cNvPicPr>
            <a:picLocks noChangeAspect="1"/>
          </p:cNvPicPr>
          <p:nvPr/>
        </p:nvPicPr>
        <p:blipFill rotWithShape="1">
          <a:blip r:embed="rId3"/>
          <a:srcRect l="25389" r="24295" b="1"/>
          <a:stretch/>
        </p:blipFill>
        <p:spPr>
          <a:xfrm>
            <a:off x="7086601" y="1150467"/>
            <a:ext cx="5105400" cy="5707533"/>
          </a:xfrm>
          <a:prstGeom prst="rect">
            <a:avLst/>
          </a:prstGeom>
        </p:spPr>
      </p:pic>
    </p:spTree>
    <p:extLst>
      <p:ext uri="{BB962C8B-B14F-4D97-AF65-F5344CB8AC3E}">
        <p14:creationId xmlns:p14="http://schemas.microsoft.com/office/powerpoint/2010/main" val="217552605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1F83-9DDF-4D23-BA17-F46EAA1C284A}"/>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BE30E630-AFAA-48AC-AD7D-D7A499373C57}"/>
              </a:ext>
            </a:extLst>
          </p:cNvPr>
          <p:cNvSpPr>
            <a:spLocks noGrp="1"/>
          </p:cNvSpPr>
          <p:nvPr>
            <p:ph idx="1"/>
          </p:nvPr>
        </p:nvSpPr>
        <p:spPr/>
        <p:txBody>
          <a:bodyPr vert="horz" lIns="91440" tIns="45720" rIns="91440" bIns="45720" rtlCol="0" anchor="t">
            <a:normAutofit fontScale="85000" lnSpcReduction="20000"/>
          </a:bodyPr>
          <a:lstStyle/>
          <a:p>
            <a:r>
              <a:rPr lang="en-US" dirty="0"/>
              <a:t>Emily </a:t>
            </a:r>
            <a:r>
              <a:rPr lang="en-US" dirty="0" err="1"/>
              <a:t>Heeb</a:t>
            </a:r>
            <a:endParaRPr lang="en-US" dirty="0"/>
          </a:p>
          <a:p>
            <a:pPr lvl="1"/>
            <a:r>
              <a:rPr lang="en-US" dirty="0"/>
              <a:t>Junior at the University of South Carolina studying International Business, Management Entrepreneurship, and Spanish</a:t>
            </a:r>
          </a:p>
          <a:p>
            <a:pPr lvl="1"/>
            <a:r>
              <a:rPr lang="en-US" dirty="0"/>
              <a:t>Passionate about sustainability (vegetarian, currently attempting a 0-waste lifestyle)</a:t>
            </a:r>
          </a:p>
          <a:p>
            <a:r>
              <a:rPr lang="en-US" dirty="0"/>
              <a:t>Emma </a:t>
            </a:r>
            <a:r>
              <a:rPr lang="en-US" dirty="0" err="1"/>
              <a:t>Koslow</a:t>
            </a:r>
            <a:endParaRPr lang="en-US" dirty="0"/>
          </a:p>
          <a:p>
            <a:pPr lvl="1"/>
            <a:r>
              <a:rPr lang="en-US" dirty="0"/>
              <a:t>Sophomore at UNC-Chapel Hill studying CS and Communications</a:t>
            </a:r>
          </a:p>
          <a:p>
            <a:pPr lvl="1"/>
            <a:r>
              <a:rPr lang="en-US" dirty="0"/>
              <a:t>Passionate about accessibility within computer science and technology </a:t>
            </a:r>
          </a:p>
          <a:p>
            <a:r>
              <a:rPr lang="en-US" dirty="0"/>
              <a:t>Chris Kruger</a:t>
            </a:r>
          </a:p>
          <a:p>
            <a:pPr lvl="1"/>
            <a:r>
              <a:rPr lang="en-US" dirty="0"/>
              <a:t>Sophomore at Stevens Institute of Technology studying Computer Engineering</a:t>
            </a:r>
          </a:p>
          <a:p>
            <a:pPr lvl="1"/>
            <a:r>
              <a:rPr lang="en-US" dirty="0"/>
              <a:t>Passionate about the environment due to living near farms</a:t>
            </a:r>
          </a:p>
          <a:p>
            <a:r>
              <a:rPr lang="en-US" dirty="0"/>
              <a:t>Chen </a:t>
            </a:r>
            <a:r>
              <a:rPr lang="en-US" dirty="0" err="1"/>
              <a:t>Stanilovsky</a:t>
            </a:r>
            <a:endParaRPr lang="en-US" dirty="0"/>
          </a:p>
          <a:p>
            <a:pPr lvl="1"/>
            <a:r>
              <a:rPr lang="en-US" dirty="0">
                <a:ea typeface="+mj-lt"/>
                <a:cs typeface="+mj-lt"/>
              </a:rPr>
              <a:t>Sophomore at CUNY Hunter College with a major in Computer Science</a:t>
            </a:r>
          </a:p>
          <a:p>
            <a:pPr lvl="1"/>
            <a:r>
              <a:rPr lang="en-US" dirty="0">
                <a:ea typeface="+mj-lt"/>
                <a:cs typeface="+mj-lt"/>
              </a:rPr>
              <a:t>Passionate about leveraging the power of technology to help the world </a:t>
            </a:r>
          </a:p>
        </p:txBody>
      </p:sp>
      <p:pic>
        <p:nvPicPr>
          <p:cNvPr id="6" name="Picture 6" descr="A close up of a sign&#10;&#10;Description automatically generated">
            <a:extLst>
              <a:ext uri="{FF2B5EF4-FFF2-40B4-BE49-F238E27FC236}">
                <a16:creationId xmlns:a16="http://schemas.microsoft.com/office/drawing/2014/main" id="{9C277563-A79A-4F23-B1CA-9C9FE755871A}"/>
              </a:ext>
            </a:extLst>
          </p:cNvPr>
          <p:cNvPicPr>
            <a:picLocks noChangeAspect="1"/>
          </p:cNvPicPr>
          <p:nvPr/>
        </p:nvPicPr>
        <p:blipFill>
          <a:blip r:embed="rId2"/>
          <a:stretch>
            <a:fillRect/>
          </a:stretch>
        </p:blipFill>
        <p:spPr>
          <a:xfrm>
            <a:off x="8695840" y="714213"/>
            <a:ext cx="1664777" cy="1664777"/>
          </a:xfrm>
          <a:prstGeom prst="rect">
            <a:avLst/>
          </a:prstGeom>
        </p:spPr>
      </p:pic>
      <p:pic>
        <p:nvPicPr>
          <p:cNvPr id="7" name="Picture 7" descr="A picture containing frisbee&#10;&#10;Description automatically generated">
            <a:extLst>
              <a:ext uri="{FF2B5EF4-FFF2-40B4-BE49-F238E27FC236}">
                <a16:creationId xmlns:a16="http://schemas.microsoft.com/office/drawing/2014/main" id="{73B2D6CA-9E2B-462B-9EEE-1D9254C5AD25}"/>
              </a:ext>
            </a:extLst>
          </p:cNvPr>
          <p:cNvPicPr>
            <a:picLocks noChangeAspect="1"/>
          </p:cNvPicPr>
          <p:nvPr/>
        </p:nvPicPr>
        <p:blipFill>
          <a:blip r:embed="rId3"/>
          <a:stretch>
            <a:fillRect/>
          </a:stretch>
        </p:blipFill>
        <p:spPr>
          <a:xfrm>
            <a:off x="10291616" y="2760722"/>
            <a:ext cx="1412113" cy="1431404"/>
          </a:xfrm>
          <a:prstGeom prst="rect">
            <a:avLst/>
          </a:prstGeom>
        </p:spPr>
      </p:pic>
      <p:pic>
        <p:nvPicPr>
          <p:cNvPr id="2050" name="Picture 2" descr="Brand and Graphic Standards | Stevens Institute of Technology">
            <a:extLst>
              <a:ext uri="{FF2B5EF4-FFF2-40B4-BE49-F238E27FC236}">
                <a16:creationId xmlns:a16="http://schemas.microsoft.com/office/drawing/2014/main" id="{B3A2FA05-CB62-4F91-B3AA-4DB51F9719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0617" y="4236732"/>
            <a:ext cx="1364474" cy="14626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2147999-D668-8B40-8B79-023916F6B4FA}"/>
              </a:ext>
            </a:extLst>
          </p:cNvPr>
          <p:cNvPicPr>
            <a:picLocks noChangeAspect="1"/>
          </p:cNvPicPr>
          <p:nvPr/>
        </p:nvPicPr>
        <p:blipFill>
          <a:blip r:embed="rId5"/>
          <a:stretch>
            <a:fillRect/>
          </a:stretch>
        </p:blipFill>
        <p:spPr>
          <a:xfrm>
            <a:off x="8758333" y="5624772"/>
            <a:ext cx="1197172" cy="1197172"/>
          </a:xfrm>
          <a:prstGeom prst="rect">
            <a:avLst/>
          </a:prstGeom>
        </p:spPr>
      </p:pic>
    </p:spTree>
    <p:extLst>
      <p:ext uri="{BB962C8B-B14F-4D97-AF65-F5344CB8AC3E}">
        <p14:creationId xmlns:p14="http://schemas.microsoft.com/office/powerpoint/2010/main" val="4247216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45BB7-743C-4BC2-94A3-33BF97685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6BBFFD-A512-4F47-884D-35894619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CBBD28A8-3940-414E-A0B8-5FFD06E9D862}"/>
              </a:ext>
            </a:extLst>
          </p:cNvPr>
          <p:cNvSpPr>
            <a:spLocks noGrp="1"/>
          </p:cNvSpPr>
          <p:nvPr>
            <p:ph type="title"/>
          </p:nvPr>
        </p:nvSpPr>
        <p:spPr>
          <a:xfrm>
            <a:off x="649045" y="365124"/>
            <a:ext cx="10552355" cy="1501327"/>
          </a:xfrm>
        </p:spPr>
        <p:txBody>
          <a:bodyPr>
            <a:normAutofit/>
          </a:bodyPr>
          <a:lstStyle/>
          <a:p>
            <a:r>
              <a:rPr lang="en-US">
                <a:solidFill>
                  <a:schemeClr val="bg1"/>
                </a:solidFill>
              </a:rPr>
              <a:t>Microsoft and Computer Vision</a:t>
            </a:r>
          </a:p>
        </p:txBody>
      </p:sp>
      <p:graphicFrame>
        <p:nvGraphicFramePr>
          <p:cNvPr id="5" name="Content Placeholder 2">
            <a:extLst>
              <a:ext uri="{FF2B5EF4-FFF2-40B4-BE49-F238E27FC236}">
                <a16:creationId xmlns:a16="http://schemas.microsoft.com/office/drawing/2014/main" id="{BAA99CBB-4813-4F93-B534-70B21CE755BA}"/>
              </a:ext>
            </a:extLst>
          </p:cNvPr>
          <p:cNvGraphicFramePr>
            <a:graphicFrameLocks noGrp="1"/>
          </p:cNvGraphicFramePr>
          <p:nvPr>
            <p:ph idx="1"/>
            <p:extLst>
              <p:ext uri="{D42A27DB-BD31-4B8C-83A1-F6EECF244321}">
                <p14:modId xmlns:p14="http://schemas.microsoft.com/office/powerpoint/2010/main" val="620613794"/>
              </p:ext>
            </p:extLst>
          </p:nvPr>
        </p:nvGraphicFramePr>
        <p:xfrm>
          <a:off x="990600" y="2726575"/>
          <a:ext cx="10210800" cy="345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9747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551120-B6FA-48D4-94D1-88AFAA574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8E1453-D9F1-467B-BC8C-44A1C243F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E222E66E-61B6-4384-8DA3-80F52DF7C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lose-up of succulent plant against white background">
            <a:extLst>
              <a:ext uri="{FF2B5EF4-FFF2-40B4-BE49-F238E27FC236}">
                <a16:creationId xmlns:a16="http://schemas.microsoft.com/office/drawing/2014/main" id="{2B47119C-986B-4252-8BA4-1ECE04786D3A}"/>
              </a:ext>
            </a:extLst>
          </p:cNvPr>
          <p:cNvPicPr>
            <a:picLocks noChangeAspect="1"/>
          </p:cNvPicPr>
          <p:nvPr/>
        </p:nvPicPr>
        <p:blipFill rotWithShape="1">
          <a:blip r:embed="rId3">
            <a:extLst>
              <a:ext uri="{28A0092B-C50C-407E-A947-70E740481C1C}">
                <a14:useLocalDpi xmlns:a14="http://schemas.microsoft.com/office/drawing/2010/main" val="0"/>
              </a:ext>
            </a:extLst>
          </a:blip>
          <a:srcRect l="5043" t="23677" r="4048"/>
          <a:stretch/>
        </p:blipFill>
        <p:spPr>
          <a:xfrm>
            <a:off x="20" y="-912165"/>
            <a:ext cx="12191980" cy="6857989"/>
          </a:xfrm>
          <a:prstGeom prst="rect">
            <a:avLst/>
          </a:prstGeom>
        </p:spPr>
      </p:pic>
      <p:sp>
        <p:nvSpPr>
          <p:cNvPr id="26" name="Rectangle 25">
            <a:extLst>
              <a:ext uri="{FF2B5EF4-FFF2-40B4-BE49-F238E27FC236}">
                <a16:creationId xmlns:a16="http://schemas.microsoft.com/office/drawing/2014/main" id="{3E0A32C1-327A-4393-8585-F94260E55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3900"/>
            <a:ext cx="12192000" cy="232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364E3-BCA0-4F8D-BF2B-7B8F56DF4450}"/>
              </a:ext>
            </a:extLst>
          </p:cNvPr>
          <p:cNvSpPr>
            <a:spLocks noGrp="1"/>
          </p:cNvSpPr>
          <p:nvPr>
            <p:ph type="title"/>
          </p:nvPr>
        </p:nvSpPr>
        <p:spPr>
          <a:xfrm>
            <a:off x="647700" y="4781773"/>
            <a:ext cx="10553699" cy="1161827"/>
          </a:xfrm>
        </p:spPr>
        <p:txBody>
          <a:bodyPr vert="horz" lIns="91440" tIns="45720" rIns="91440" bIns="45720" rtlCol="0" anchor="b">
            <a:normAutofit/>
          </a:bodyPr>
          <a:lstStyle/>
          <a:p>
            <a:r>
              <a:rPr lang="en-US" sz="5400" dirty="0">
                <a:solidFill>
                  <a:schemeClr val="bg1"/>
                </a:solidFill>
              </a:rPr>
              <a:t>The Effects for All Users </a:t>
            </a:r>
          </a:p>
        </p:txBody>
      </p:sp>
    </p:spTree>
    <p:extLst>
      <p:ext uri="{BB962C8B-B14F-4D97-AF65-F5344CB8AC3E}">
        <p14:creationId xmlns:p14="http://schemas.microsoft.com/office/powerpoint/2010/main" val="224700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A45BB7-743C-4BC2-94A3-33BF97685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6BBFFD-A512-4F47-884D-35894619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92B7E25F-8308-4406-A772-B023C2D3CB67}"/>
              </a:ext>
            </a:extLst>
          </p:cNvPr>
          <p:cNvSpPr>
            <a:spLocks noGrp="1"/>
          </p:cNvSpPr>
          <p:nvPr>
            <p:ph type="title"/>
          </p:nvPr>
        </p:nvSpPr>
        <p:spPr>
          <a:xfrm>
            <a:off x="649045" y="365124"/>
            <a:ext cx="10552355" cy="1501327"/>
          </a:xfrm>
        </p:spPr>
        <p:txBody>
          <a:bodyPr>
            <a:normAutofit/>
          </a:bodyPr>
          <a:lstStyle/>
          <a:p>
            <a:r>
              <a:rPr lang="en-US">
                <a:solidFill>
                  <a:schemeClr val="bg1"/>
                </a:solidFill>
              </a:rPr>
              <a:t>Influence on the Workplace</a:t>
            </a:r>
          </a:p>
        </p:txBody>
      </p:sp>
      <p:graphicFrame>
        <p:nvGraphicFramePr>
          <p:cNvPr id="5" name="Content Placeholder 2">
            <a:extLst>
              <a:ext uri="{FF2B5EF4-FFF2-40B4-BE49-F238E27FC236}">
                <a16:creationId xmlns:a16="http://schemas.microsoft.com/office/drawing/2014/main" id="{B032B36E-CCBC-421C-AE71-AD31A8B9BE71}"/>
              </a:ext>
            </a:extLst>
          </p:cNvPr>
          <p:cNvGraphicFramePr>
            <a:graphicFrameLocks noGrp="1"/>
          </p:cNvGraphicFramePr>
          <p:nvPr>
            <p:ph idx="1"/>
            <p:extLst>
              <p:ext uri="{D42A27DB-BD31-4B8C-83A1-F6EECF244321}">
                <p14:modId xmlns:p14="http://schemas.microsoft.com/office/powerpoint/2010/main" val="1365137575"/>
              </p:ext>
            </p:extLst>
          </p:nvPr>
        </p:nvGraphicFramePr>
        <p:xfrm>
          <a:off x="990600" y="2726575"/>
          <a:ext cx="10210800" cy="345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1643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45BB7-743C-4BC2-94A3-33BF97685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6BBFFD-A512-4F47-884D-35894619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738FD9A9-A70E-4371-AAE2-5C31E1DD794E}"/>
              </a:ext>
            </a:extLst>
          </p:cNvPr>
          <p:cNvSpPr>
            <a:spLocks noGrp="1"/>
          </p:cNvSpPr>
          <p:nvPr>
            <p:ph type="title"/>
          </p:nvPr>
        </p:nvSpPr>
        <p:spPr>
          <a:xfrm>
            <a:off x="649045" y="365124"/>
            <a:ext cx="10552355" cy="1501327"/>
          </a:xfrm>
        </p:spPr>
        <p:txBody>
          <a:bodyPr>
            <a:normAutofit/>
          </a:bodyPr>
          <a:lstStyle/>
          <a:p>
            <a:r>
              <a:rPr lang="en-US">
                <a:solidFill>
                  <a:schemeClr val="bg1"/>
                </a:solidFill>
              </a:rPr>
              <a:t>The Issues (Pros/Cons)</a:t>
            </a:r>
          </a:p>
        </p:txBody>
      </p:sp>
      <p:graphicFrame>
        <p:nvGraphicFramePr>
          <p:cNvPr id="5" name="Content Placeholder 2">
            <a:extLst>
              <a:ext uri="{FF2B5EF4-FFF2-40B4-BE49-F238E27FC236}">
                <a16:creationId xmlns:a16="http://schemas.microsoft.com/office/drawing/2014/main" id="{17EB33A0-DA82-47CD-AE36-88CAA9A934EB}"/>
              </a:ext>
            </a:extLst>
          </p:cNvPr>
          <p:cNvGraphicFramePr>
            <a:graphicFrameLocks noGrp="1"/>
          </p:cNvGraphicFramePr>
          <p:nvPr>
            <p:ph idx="1"/>
            <p:extLst>
              <p:ext uri="{D42A27DB-BD31-4B8C-83A1-F6EECF244321}">
                <p14:modId xmlns:p14="http://schemas.microsoft.com/office/powerpoint/2010/main" val="3906354734"/>
              </p:ext>
            </p:extLst>
          </p:nvPr>
        </p:nvGraphicFramePr>
        <p:xfrm>
          <a:off x="990600" y="2726575"/>
          <a:ext cx="10210800" cy="345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96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C9F3D-5F58-46A9-9E1B-1C5B100924FD}"/>
              </a:ext>
            </a:extLst>
          </p:cNvPr>
          <p:cNvSpPr>
            <a:spLocks noGrp="1"/>
          </p:cNvSpPr>
          <p:nvPr>
            <p:ph type="title"/>
          </p:nvPr>
        </p:nvSpPr>
        <p:spPr>
          <a:xfrm>
            <a:off x="647700" y="365124"/>
            <a:ext cx="5677796" cy="1818678"/>
          </a:xfrm>
        </p:spPr>
        <p:txBody>
          <a:bodyPr>
            <a:normAutofit/>
          </a:bodyPr>
          <a:lstStyle/>
          <a:p>
            <a:r>
              <a:rPr lang="en-US"/>
              <a:t>Opportunities for consumers</a:t>
            </a:r>
          </a:p>
        </p:txBody>
      </p:sp>
      <p:sp>
        <p:nvSpPr>
          <p:cNvPr id="3" name="Content Placeholder 2">
            <a:extLst>
              <a:ext uri="{FF2B5EF4-FFF2-40B4-BE49-F238E27FC236}">
                <a16:creationId xmlns:a16="http://schemas.microsoft.com/office/drawing/2014/main" id="{5AF2A232-C442-4154-9250-5D4F09D725D4}"/>
              </a:ext>
            </a:extLst>
          </p:cNvPr>
          <p:cNvSpPr>
            <a:spLocks noGrp="1"/>
          </p:cNvSpPr>
          <p:nvPr>
            <p:ph idx="1"/>
          </p:nvPr>
        </p:nvSpPr>
        <p:spPr>
          <a:xfrm>
            <a:off x="647701" y="2286000"/>
            <a:ext cx="5677796" cy="3890962"/>
          </a:xfrm>
        </p:spPr>
        <p:txBody>
          <a:bodyPr vert="horz" lIns="91440" tIns="45720" rIns="91440" bIns="45720" rtlCol="0">
            <a:normAutofit/>
          </a:bodyPr>
          <a:lstStyle/>
          <a:p>
            <a:r>
              <a:rPr lang="en-US"/>
              <a:t>Become educated about which products are good for sustainability</a:t>
            </a:r>
          </a:p>
          <a:p>
            <a:r>
              <a:rPr lang="en-US"/>
              <a:t>Be influenced in how what you consume affects each buyer's carbon footprint</a:t>
            </a:r>
          </a:p>
          <a:p>
            <a:r>
              <a:rPr lang="en-US"/>
              <a:t>Influence others to do the same</a:t>
            </a:r>
          </a:p>
        </p:txBody>
      </p:sp>
      <p:pic>
        <p:nvPicPr>
          <p:cNvPr id="4" name="Picture 4" descr="A person holding a plant in a field&#10;&#10;Description automatically generated">
            <a:extLst>
              <a:ext uri="{FF2B5EF4-FFF2-40B4-BE49-F238E27FC236}">
                <a16:creationId xmlns:a16="http://schemas.microsoft.com/office/drawing/2014/main" id="{EE18C1D7-6E4D-425B-BF47-A295C5996008}"/>
              </a:ext>
            </a:extLst>
          </p:cNvPr>
          <p:cNvPicPr>
            <a:picLocks noChangeAspect="1"/>
          </p:cNvPicPr>
          <p:nvPr/>
        </p:nvPicPr>
        <p:blipFill rotWithShape="1">
          <a:blip r:embed="rId2"/>
          <a:srcRect l="24561" r="19605"/>
          <a:stretch/>
        </p:blipFill>
        <p:spPr>
          <a:xfrm>
            <a:off x="7086601" y="10"/>
            <a:ext cx="5105400" cy="6857990"/>
          </a:xfrm>
          <a:prstGeom prst="rect">
            <a:avLst/>
          </a:prstGeom>
        </p:spPr>
      </p:pic>
    </p:spTree>
    <p:extLst>
      <p:ext uri="{BB962C8B-B14F-4D97-AF65-F5344CB8AC3E}">
        <p14:creationId xmlns:p14="http://schemas.microsoft.com/office/powerpoint/2010/main" val="1590658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9B8C-8027-48F3-B4F4-4361AD22C68D}"/>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28FD4005-F847-416D-8A0B-1BE5E48DE373}"/>
              </a:ext>
            </a:extLst>
          </p:cNvPr>
          <p:cNvSpPr>
            <a:spLocks noGrp="1"/>
          </p:cNvSpPr>
          <p:nvPr>
            <p:ph idx="1"/>
          </p:nvPr>
        </p:nvSpPr>
        <p:spPr/>
        <p:txBody>
          <a:bodyPr vert="horz" lIns="91440" tIns="45720" rIns="91440" bIns="45720" rtlCol="0" anchor="t">
            <a:normAutofit/>
          </a:bodyPr>
          <a:lstStyle/>
          <a:p>
            <a:r>
              <a:rPr lang="en-US"/>
              <a:t>Mobile application that leverages computer vision to provide users with sustainability information</a:t>
            </a:r>
          </a:p>
          <a:p>
            <a:r>
              <a:rPr lang="en-US"/>
              <a:t>Used a camera as a QR reader or computer vision API if a code is unavailable</a:t>
            </a:r>
          </a:p>
          <a:p>
            <a:r>
              <a:rPr lang="en-US"/>
              <a:t>Provide individuals with tools to learn about and reduce their carbon footprint within the food industry</a:t>
            </a:r>
          </a:p>
        </p:txBody>
      </p:sp>
    </p:spTree>
    <p:extLst>
      <p:ext uri="{BB962C8B-B14F-4D97-AF65-F5344CB8AC3E}">
        <p14:creationId xmlns:p14="http://schemas.microsoft.com/office/powerpoint/2010/main" val="890784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1120-B6FA-48D4-94D1-88AFAA574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8E1453-D9F1-467B-BC8C-44A1C243F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F148852-F942-48BF-8958-D0F41CFD3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8016F-048C-416F-87B7-A2E761777ED1}"/>
              </a:ext>
            </a:extLst>
          </p:cNvPr>
          <p:cNvSpPr>
            <a:spLocks noGrp="1"/>
          </p:cNvSpPr>
          <p:nvPr>
            <p:ph type="title"/>
          </p:nvPr>
        </p:nvSpPr>
        <p:spPr>
          <a:xfrm>
            <a:off x="649045" y="693869"/>
            <a:ext cx="10088228" cy="3361764"/>
          </a:xfrm>
        </p:spPr>
        <p:txBody>
          <a:bodyPr vert="horz" lIns="91440" tIns="45720" rIns="91440" bIns="45720" rtlCol="0" anchor="b">
            <a:normAutofit/>
          </a:bodyPr>
          <a:lstStyle/>
          <a:p>
            <a:r>
              <a:rPr lang="en-US" sz="8800" b="1" kern="1200" spc="-40" baseline="0">
                <a:latin typeface="+mj-lt"/>
                <a:ea typeface="+mj-ea"/>
                <a:cs typeface="+mj-cs"/>
              </a:rPr>
              <a:t>Q&amp;A</a:t>
            </a:r>
          </a:p>
        </p:txBody>
      </p:sp>
      <p:sp>
        <p:nvSpPr>
          <p:cNvPr id="14" name="Rectangle 13">
            <a:extLst>
              <a:ext uri="{FF2B5EF4-FFF2-40B4-BE49-F238E27FC236}">
                <a16:creationId xmlns:a16="http://schemas.microsoft.com/office/drawing/2014/main" id="{CC580408-8DE5-4191-8280-AE2A41839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3900"/>
            <a:ext cx="12192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4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E6E55-ECD0-4BEA-84F5-4B3C17022B21}"/>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5CC485D-CD00-4026-BD23-5DD9ED71785B}"/>
              </a:ext>
            </a:extLst>
          </p:cNvPr>
          <p:cNvSpPr>
            <a:spLocks noGrp="1"/>
          </p:cNvSpPr>
          <p:nvPr>
            <p:ph idx="1"/>
          </p:nvPr>
        </p:nvSpPr>
        <p:spPr/>
        <p:txBody>
          <a:bodyPr vert="horz" lIns="91440" tIns="45720" rIns="91440" bIns="45720" rtlCol="0" anchor="t">
            <a:normAutofit fontScale="77500" lnSpcReduction="20000"/>
          </a:bodyPr>
          <a:lstStyle/>
          <a:p>
            <a:r>
              <a:rPr lang="en-US" dirty="0">
                <a:hlinkClick r:id="rId2"/>
              </a:rPr>
              <a:t>https://timeforchange.org/what-is-a-carbon-footprint-definition/</a:t>
            </a:r>
            <a:endParaRPr lang="en-US" dirty="0"/>
          </a:p>
          <a:p>
            <a:r>
              <a:rPr lang="en-US" dirty="0">
                <a:ea typeface="+mj-lt"/>
                <a:cs typeface="+mj-lt"/>
                <a:hlinkClick r:id="rId3"/>
              </a:rPr>
              <a:t>https://hbr.org/2019/07/the-elusive-green-consumer</a:t>
            </a:r>
            <a:endParaRPr lang="en-US" dirty="0"/>
          </a:p>
          <a:p>
            <a:r>
              <a:rPr lang="en-US" dirty="0">
                <a:ea typeface="+mj-lt"/>
                <a:cs typeface="+mj-lt"/>
                <a:hlinkClick r:id="rId4"/>
              </a:rPr>
              <a:t>https://www.bbc.com/news/science-environment-46459714</a:t>
            </a:r>
            <a:endParaRPr lang="en-US" dirty="0">
              <a:ea typeface="+mj-lt"/>
              <a:cs typeface="+mj-lt"/>
            </a:endParaRPr>
          </a:p>
          <a:p>
            <a:r>
              <a:rPr lang="en-US" dirty="0">
                <a:ea typeface="+mj-lt"/>
                <a:cs typeface="+mj-lt"/>
                <a:hlinkClick r:id="rId5"/>
              </a:rPr>
              <a:t>https://www.forbes.com/sites/jamesellsmoor/2019/07/23/77-of-people-want-to-learn-how-to-live-more-sustainably/#98e7a7a2b011</a:t>
            </a:r>
            <a:endParaRPr lang="en-US" dirty="0">
              <a:ea typeface="+mj-lt"/>
              <a:cs typeface="+mj-lt"/>
            </a:endParaRPr>
          </a:p>
          <a:p>
            <a:r>
              <a:rPr lang="en-US" dirty="0">
                <a:ea typeface="+mj-lt"/>
                <a:cs typeface="+mj-lt"/>
                <a:hlinkClick r:id="rId6"/>
              </a:rPr>
              <a:t>https://www.smartrecruiters.com/blog/top-corporate-social-responsibility-trends-in-2020/</a:t>
            </a:r>
            <a:endParaRPr lang="en-US" dirty="0">
              <a:ea typeface="+mj-lt"/>
              <a:cs typeface="+mj-lt"/>
            </a:endParaRPr>
          </a:p>
          <a:p>
            <a:r>
              <a:rPr lang="en-US" dirty="0">
                <a:ea typeface="+mj-lt"/>
                <a:cs typeface="+mj-lt"/>
                <a:hlinkClick r:id="rId7"/>
              </a:rPr>
              <a:t>https://www.imd.org/research-knowledge/articles/why-all-businesses-should-embrace-sustainability/#:~:text=Simply%20put%2C%20sustainability%20is%20a,such%20strategies%20foster%20company%20longevity.</a:t>
            </a:r>
            <a:endParaRPr lang="en-US" dirty="0">
              <a:ea typeface="+mj-lt"/>
              <a:cs typeface="+mj-lt"/>
            </a:endParaRPr>
          </a:p>
          <a:p>
            <a:r>
              <a:rPr lang="en-US" dirty="0">
                <a:hlinkClick r:id="rId8"/>
              </a:rPr>
              <a:t>https://www.inc.com/karen-schrier/4-brilliant-ideas-you-should-steal-from-food-industry.html</a:t>
            </a:r>
            <a:endParaRPr lang="en-US" dirty="0">
              <a:ea typeface="+mj-lt"/>
              <a:cs typeface="+mj-lt"/>
            </a:endParaRPr>
          </a:p>
          <a:p>
            <a:r>
              <a:rPr lang="en-US" dirty="0">
                <a:hlinkClick r:id="rId9"/>
              </a:rPr>
              <a:t>https://blogs.microsoft.com/blog/2020/01/16/microsoft-will-be-carbon-negative-by-2030/</a:t>
            </a:r>
            <a:endParaRPr lang="en-US" dirty="0"/>
          </a:p>
        </p:txBody>
      </p:sp>
    </p:spTree>
    <p:extLst>
      <p:ext uri="{BB962C8B-B14F-4D97-AF65-F5344CB8AC3E}">
        <p14:creationId xmlns:p14="http://schemas.microsoft.com/office/powerpoint/2010/main" val="3164590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6E78-3E95-42D1-AE67-759290113A00}"/>
              </a:ext>
            </a:extLst>
          </p:cNvPr>
          <p:cNvSpPr>
            <a:spLocks noGrp="1"/>
          </p:cNvSpPr>
          <p:nvPr>
            <p:ph type="title"/>
          </p:nvPr>
        </p:nvSpPr>
        <p:spPr/>
        <p:txBody>
          <a:bodyPr/>
          <a:lstStyle/>
          <a:p>
            <a:r>
              <a:rPr lang="en-US"/>
              <a:t>Challenge</a:t>
            </a:r>
          </a:p>
        </p:txBody>
      </p:sp>
      <p:sp>
        <p:nvSpPr>
          <p:cNvPr id="3" name="Picture Placeholder 2">
            <a:extLst>
              <a:ext uri="{FF2B5EF4-FFF2-40B4-BE49-F238E27FC236}">
                <a16:creationId xmlns:a16="http://schemas.microsoft.com/office/drawing/2014/main" id="{1EA4B559-64DA-4185-BE8B-918ABCE5A126}"/>
              </a:ext>
            </a:extLst>
          </p:cNvPr>
          <p:cNvSpPr>
            <a:spLocks noGrp="1"/>
          </p:cNvSpPr>
          <p:nvPr>
            <p:ph idx="1"/>
          </p:nvPr>
        </p:nvSpPr>
        <p:spPr>
          <a:xfrm>
            <a:off x="651164" y="1984785"/>
            <a:ext cx="10550236" cy="1060441"/>
          </a:xfrm>
        </p:spPr>
        <p:txBody>
          <a:bodyPr vert="horz" lIns="91440" tIns="45720" rIns="91440" bIns="45720" rtlCol="0" anchor="t">
            <a:normAutofit/>
          </a:bodyPr>
          <a:lstStyle/>
          <a:p>
            <a:pPr marL="0" indent="0" algn="ctr">
              <a:buNone/>
            </a:pPr>
            <a:r>
              <a:rPr lang="en-US"/>
              <a:t>To produce an idea as a team to help promote one idea of Microsoft's mission</a:t>
            </a:r>
          </a:p>
          <a:p>
            <a:endParaRPr lang="en-US"/>
          </a:p>
        </p:txBody>
      </p:sp>
      <p:pic>
        <p:nvPicPr>
          <p:cNvPr id="4" name="Picture 4">
            <a:extLst>
              <a:ext uri="{FF2B5EF4-FFF2-40B4-BE49-F238E27FC236}">
                <a16:creationId xmlns:a16="http://schemas.microsoft.com/office/drawing/2014/main" id="{63BA2EAA-EC91-4713-9DCF-EDE52BB04E29}"/>
              </a:ext>
            </a:extLst>
          </p:cNvPr>
          <p:cNvPicPr>
            <a:picLocks noChangeAspect="1"/>
          </p:cNvPicPr>
          <p:nvPr/>
        </p:nvPicPr>
        <p:blipFill>
          <a:blip r:embed="rId2"/>
          <a:stretch>
            <a:fillRect/>
          </a:stretch>
        </p:blipFill>
        <p:spPr>
          <a:xfrm>
            <a:off x="2321169" y="3258419"/>
            <a:ext cx="7393756" cy="3302662"/>
          </a:xfrm>
          <a:prstGeom prst="rect">
            <a:avLst/>
          </a:prstGeom>
        </p:spPr>
      </p:pic>
    </p:spTree>
    <p:extLst>
      <p:ext uri="{BB962C8B-B14F-4D97-AF65-F5344CB8AC3E}">
        <p14:creationId xmlns:p14="http://schemas.microsoft.com/office/powerpoint/2010/main" val="213965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5B4FA-19DD-4215-B8E8-B54A26D8E3C0}"/>
              </a:ext>
            </a:extLst>
          </p:cNvPr>
          <p:cNvSpPr>
            <a:spLocks noGrp="1"/>
          </p:cNvSpPr>
          <p:nvPr>
            <p:ph type="title"/>
          </p:nvPr>
        </p:nvSpPr>
        <p:spPr>
          <a:xfrm>
            <a:off x="647700" y="349624"/>
            <a:ext cx="5329518" cy="1809376"/>
          </a:xfrm>
        </p:spPr>
        <p:txBody>
          <a:bodyPr>
            <a:normAutofit/>
          </a:bodyPr>
          <a:lstStyle/>
          <a:p>
            <a:r>
              <a:rPr lang="en-US" b="0">
                <a:ea typeface="+mj-lt"/>
                <a:cs typeface="+mj-lt"/>
              </a:rPr>
              <a:t>Microsoft Mission &amp; Core Values</a:t>
            </a:r>
            <a:endParaRPr lang="en-US"/>
          </a:p>
        </p:txBody>
      </p:sp>
      <p:sp>
        <p:nvSpPr>
          <p:cNvPr id="3" name="Content Placeholder 2">
            <a:extLst>
              <a:ext uri="{FF2B5EF4-FFF2-40B4-BE49-F238E27FC236}">
                <a16:creationId xmlns:a16="http://schemas.microsoft.com/office/drawing/2014/main" id="{58B67023-1F16-448C-8012-7E6BB462E57C}"/>
              </a:ext>
            </a:extLst>
          </p:cNvPr>
          <p:cNvSpPr>
            <a:spLocks noGrp="1"/>
          </p:cNvSpPr>
          <p:nvPr>
            <p:ph idx="1"/>
          </p:nvPr>
        </p:nvSpPr>
        <p:spPr>
          <a:xfrm>
            <a:off x="647700" y="2286000"/>
            <a:ext cx="5575300" cy="3890962"/>
          </a:xfrm>
        </p:spPr>
        <p:txBody>
          <a:bodyPr vert="horz" lIns="91440" tIns="45720" rIns="91440" bIns="45720" rtlCol="0">
            <a:normAutofit/>
          </a:bodyPr>
          <a:lstStyle/>
          <a:p>
            <a:pPr>
              <a:lnSpc>
                <a:spcPct val="100000"/>
              </a:lnSpc>
            </a:pPr>
            <a:r>
              <a:rPr lang="en-US">
                <a:ea typeface="+mj-lt"/>
                <a:cs typeface="+mj-lt"/>
              </a:rPr>
              <a:t>“…to empower every person and every organization on the planet to achieve more”</a:t>
            </a:r>
            <a:endParaRPr lang="en-US"/>
          </a:p>
          <a:p>
            <a:pPr>
              <a:lnSpc>
                <a:spcPct val="100000"/>
              </a:lnSpc>
            </a:pPr>
            <a:r>
              <a:rPr lang="en-US">
                <a:ea typeface="+mj-lt"/>
                <a:cs typeface="+mj-lt"/>
              </a:rPr>
              <a:t>Sustainability goal</a:t>
            </a:r>
            <a:endParaRPr lang="en-US"/>
          </a:p>
          <a:p>
            <a:pPr>
              <a:lnSpc>
                <a:spcPct val="100000"/>
              </a:lnSpc>
            </a:pPr>
            <a:r>
              <a:rPr lang="en-US">
                <a:ea typeface="+mj-lt"/>
                <a:cs typeface="+mj-lt"/>
              </a:rPr>
              <a:t>Accountability </a:t>
            </a:r>
            <a:endParaRPr lang="en-US"/>
          </a:p>
          <a:p>
            <a:pPr>
              <a:lnSpc>
                <a:spcPct val="100000"/>
              </a:lnSpc>
            </a:pPr>
            <a:r>
              <a:rPr lang="en-US">
                <a:ea typeface="+mj-lt"/>
                <a:cs typeface="+mj-lt"/>
              </a:rPr>
              <a:t>Ethics </a:t>
            </a:r>
            <a:endParaRPr lang="en-US"/>
          </a:p>
          <a:p>
            <a:pPr>
              <a:lnSpc>
                <a:spcPct val="100000"/>
              </a:lnSpc>
            </a:pPr>
            <a:r>
              <a:rPr lang="en-US">
                <a:ea typeface="+mj-lt"/>
                <a:cs typeface="+mj-lt"/>
              </a:rPr>
              <a:t>Diversity and Inclusion </a:t>
            </a:r>
            <a:endParaRPr lang="en-US"/>
          </a:p>
          <a:p>
            <a:pPr>
              <a:lnSpc>
                <a:spcPct val="100000"/>
              </a:lnSpc>
            </a:pPr>
            <a:r>
              <a:rPr lang="en-US">
                <a:ea typeface="+mj-lt"/>
                <a:cs typeface="+mj-lt"/>
              </a:rPr>
              <a:t>Health</a:t>
            </a:r>
            <a:endParaRPr lang="en-US"/>
          </a:p>
          <a:p>
            <a:pPr>
              <a:lnSpc>
                <a:spcPct val="100000"/>
              </a:lnSpc>
            </a:pPr>
            <a:endParaRPr lang="en-US"/>
          </a:p>
        </p:txBody>
      </p:sp>
      <p:pic>
        <p:nvPicPr>
          <p:cNvPr id="4" name="Picture 4" descr="A picture containing drawing&#10;&#10;Description automatically generated">
            <a:extLst>
              <a:ext uri="{FF2B5EF4-FFF2-40B4-BE49-F238E27FC236}">
                <a16:creationId xmlns:a16="http://schemas.microsoft.com/office/drawing/2014/main" id="{A582B006-BF0C-46C5-BE32-49BBEA99E6D5}"/>
              </a:ext>
            </a:extLst>
          </p:cNvPr>
          <p:cNvPicPr>
            <a:picLocks noChangeAspect="1"/>
          </p:cNvPicPr>
          <p:nvPr/>
        </p:nvPicPr>
        <p:blipFill>
          <a:blip r:embed="rId2"/>
          <a:stretch>
            <a:fillRect/>
          </a:stretch>
        </p:blipFill>
        <p:spPr>
          <a:xfrm>
            <a:off x="6583680" y="729167"/>
            <a:ext cx="5247639" cy="5247639"/>
          </a:xfrm>
          <a:prstGeom prst="rect">
            <a:avLst/>
          </a:prstGeom>
        </p:spPr>
      </p:pic>
    </p:spTree>
    <p:extLst>
      <p:ext uri="{BB962C8B-B14F-4D97-AF65-F5344CB8AC3E}">
        <p14:creationId xmlns:p14="http://schemas.microsoft.com/office/powerpoint/2010/main" val="163323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CF936-6214-4CCB-9D70-A6828F0788E0}"/>
              </a:ext>
            </a:extLst>
          </p:cNvPr>
          <p:cNvSpPr>
            <a:spLocks noGrp="1"/>
          </p:cNvSpPr>
          <p:nvPr>
            <p:ph type="title"/>
          </p:nvPr>
        </p:nvSpPr>
        <p:spPr>
          <a:xfrm>
            <a:off x="647700" y="-383013"/>
            <a:ext cx="5329518" cy="1809376"/>
          </a:xfrm>
        </p:spPr>
        <p:txBody>
          <a:bodyPr>
            <a:normAutofit/>
          </a:bodyPr>
          <a:lstStyle/>
          <a:p>
            <a:r>
              <a:rPr lang="en-US" dirty="0"/>
              <a:t>The Idea</a:t>
            </a:r>
          </a:p>
        </p:txBody>
      </p:sp>
      <p:pic>
        <p:nvPicPr>
          <p:cNvPr id="7" name="Graphic 6" descr="Camera">
            <a:extLst>
              <a:ext uri="{FF2B5EF4-FFF2-40B4-BE49-F238E27FC236}">
                <a16:creationId xmlns:a16="http://schemas.microsoft.com/office/drawing/2014/main" id="{8CEDA93C-BE9C-4B1D-81CF-4639439639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10449" y="4709450"/>
            <a:ext cx="914400" cy="914400"/>
          </a:xfrm>
          <a:prstGeom prst="rect">
            <a:avLst/>
          </a:prstGeom>
        </p:spPr>
      </p:pic>
      <p:pic>
        <p:nvPicPr>
          <p:cNvPr id="9" name="Graphic 8" descr="Bento Box">
            <a:extLst>
              <a:ext uri="{FF2B5EF4-FFF2-40B4-BE49-F238E27FC236}">
                <a16:creationId xmlns:a16="http://schemas.microsoft.com/office/drawing/2014/main" id="{63159357-A9A4-4858-BC88-2ABA86312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27120" y="4709450"/>
            <a:ext cx="914400" cy="914400"/>
          </a:xfrm>
          <a:prstGeom prst="rect">
            <a:avLst/>
          </a:prstGeom>
        </p:spPr>
      </p:pic>
      <p:pic>
        <p:nvPicPr>
          <p:cNvPr id="17" name="Graphic 16" descr="Newspaper">
            <a:extLst>
              <a:ext uri="{FF2B5EF4-FFF2-40B4-BE49-F238E27FC236}">
                <a16:creationId xmlns:a16="http://schemas.microsoft.com/office/drawing/2014/main" id="{7DFB1214-811E-4BDD-8692-330E6E465B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9571" y="4709450"/>
            <a:ext cx="914400" cy="914400"/>
          </a:xfrm>
          <a:prstGeom prst="rect">
            <a:avLst/>
          </a:prstGeom>
        </p:spPr>
      </p:pic>
      <p:pic>
        <p:nvPicPr>
          <p:cNvPr id="19" name="Graphic 18" descr="Bar chart">
            <a:extLst>
              <a:ext uri="{FF2B5EF4-FFF2-40B4-BE49-F238E27FC236}">
                <a16:creationId xmlns:a16="http://schemas.microsoft.com/office/drawing/2014/main" id="{933F5797-E5C3-45C6-8BF9-71815BB265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9571" y="5623850"/>
            <a:ext cx="914400" cy="914400"/>
          </a:xfrm>
          <a:prstGeom prst="rect">
            <a:avLst/>
          </a:prstGeom>
        </p:spPr>
      </p:pic>
      <p:pic>
        <p:nvPicPr>
          <p:cNvPr id="21" name="Graphic 20" descr="Pie chart">
            <a:extLst>
              <a:ext uri="{FF2B5EF4-FFF2-40B4-BE49-F238E27FC236}">
                <a16:creationId xmlns:a16="http://schemas.microsoft.com/office/drawing/2014/main" id="{361E9188-F2C5-4DB1-B56C-8C70835CB0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89571" y="3750599"/>
            <a:ext cx="914400" cy="914400"/>
          </a:xfrm>
          <a:prstGeom prst="rect">
            <a:avLst/>
          </a:prstGeom>
        </p:spPr>
      </p:pic>
      <p:pic>
        <p:nvPicPr>
          <p:cNvPr id="23" name="Graphic 22" descr="Arrow Right">
            <a:extLst>
              <a:ext uri="{FF2B5EF4-FFF2-40B4-BE49-F238E27FC236}">
                <a16:creationId xmlns:a16="http://schemas.microsoft.com/office/drawing/2014/main" id="{4F838749-0CE8-406A-A895-6806E615D3F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59147" y="4706137"/>
            <a:ext cx="914400" cy="914400"/>
          </a:xfrm>
          <a:prstGeom prst="rect">
            <a:avLst/>
          </a:prstGeom>
        </p:spPr>
      </p:pic>
      <p:pic>
        <p:nvPicPr>
          <p:cNvPr id="25" name="Graphic 24" descr="Chevron arrows">
            <a:extLst>
              <a:ext uri="{FF2B5EF4-FFF2-40B4-BE49-F238E27FC236}">
                <a16:creationId xmlns:a16="http://schemas.microsoft.com/office/drawing/2014/main" id="{CB071A9A-EC6A-4864-947F-987B0D050F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67092" y="4706137"/>
            <a:ext cx="914400" cy="914400"/>
          </a:xfrm>
          <a:prstGeom prst="rect">
            <a:avLst/>
          </a:prstGeom>
        </p:spPr>
      </p:pic>
      <p:pic>
        <p:nvPicPr>
          <p:cNvPr id="10" name="Picture 4" descr="A picture containing drawing&#10;&#10;Description automatically generated">
            <a:extLst>
              <a:ext uri="{FF2B5EF4-FFF2-40B4-BE49-F238E27FC236}">
                <a16:creationId xmlns:a16="http://schemas.microsoft.com/office/drawing/2014/main" id="{B0BF3122-8E6C-4F3A-BD53-A2BEFBF6E19F}"/>
              </a:ext>
            </a:extLst>
          </p:cNvPr>
          <p:cNvPicPr>
            <a:picLocks noChangeAspect="1"/>
          </p:cNvPicPr>
          <p:nvPr/>
        </p:nvPicPr>
        <p:blipFill>
          <a:blip r:embed="rId18"/>
          <a:stretch>
            <a:fillRect/>
          </a:stretch>
        </p:blipFill>
        <p:spPr>
          <a:xfrm>
            <a:off x="4605618" y="1041725"/>
            <a:ext cx="2743200" cy="2619375"/>
          </a:xfrm>
          <a:prstGeom prst="rect">
            <a:avLst/>
          </a:prstGeom>
          <a:effectLst>
            <a:glow rad="114300">
              <a:schemeClr val="accent1">
                <a:satMod val="175000"/>
                <a:alpha val="40000"/>
              </a:schemeClr>
            </a:glow>
            <a:softEdge rad="0"/>
          </a:effectLst>
        </p:spPr>
      </p:pic>
    </p:spTree>
    <p:extLst>
      <p:ext uri="{BB962C8B-B14F-4D97-AF65-F5344CB8AC3E}">
        <p14:creationId xmlns:p14="http://schemas.microsoft.com/office/powerpoint/2010/main" val="221341412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14EC9-7503-4776-B405-2DD5B84D754E}"/>
              </a:ext>
            </a:extLst>
          </p:cNvPr>
          <p:cNvSpPr>
            <a:spLocks noGrp="1"/>
          </p:cNvSpPr>
          <p:nvPr>
            <p:ph type="title"/>
          </p:nvPr>
        </p:nvSpPr>
        <p:spPr>
          <a:xfrm>
            <a:off x="647700" y="349624"/>
            <a:ext cx="5329518" cy="1809376"/>
          </a:xfrm>
        </p:spPr>
        <p:txBody>
          <a:bodyPr>
            <a:normAutofit/>
          </a:bodyPr>
          <a:lstStyle/>
          <a:p>
            <a:r>
              <a:rPr lang="en-US" b="0" dirty="0">
                <a:ea typeface="+mj-lt"/>
                <a:cs typeface="+mj-lt"/>
              </a:rPr>
              <a:t>Our Mission: </a:t>
            </a:r>
            <a:endParaRPr lang="en-US" dirty="0"/>
          </a:p>
        </p:txBody>
      </p:sp>
      <p:sp>
        <p:nvSpPr>
          <p:cNvPr id="3" name="Content Placeholder 2">
            <a:extLst>
              <a:ext uri="{FF2B5EF4-FFF2-40B4-BE49-F238E27FC236}">
                <a16:creationId xmlns:a16="http://schemas.microsoft.com/office/drawing/2014/main" id="{DC723729-FE26-4ABB-81AE-A678B5512579}"/>
              </a:ext>
            </a:extLst>
          </p:cNvPr>
          <p:cNvSpPr>
            <a:spLocks noGrp="1"/>
          </p:cNvSpPr>
          <p:nvPr>
            <p:ph idx="1"/>
          </p:nvPr>
        </p:nvSpPr>
        <p:spPr>
          <a:xfrm>
            <a:off x="647700" y="2286000"/>
            <a:ext cx="5575300" cy="3890962"/>
          </a:xfrm>
        </p:spPr>
        <p:txBody>
          <a:bodyPr vert="horz" lIns="91440" tIns="45720" rIns="91440" bIns="45720" rtlCol="0">
            <a:normAutofit/>
          </a:bodyPr>
          <a:lstStyle/>
          <a:p>
            <a:pPr marL="0" indent="0">
              <a:buNone/>
            </a:pPr>
            <a:r>
              <a:rPr lang="en-US" dirty="0">
                <a:ea typeface="+mj-lt"/>
                <a:cs typeface="+mj-lt"/>
              </a:rPr>
              <a:t>We strive to empower </a:t>
            </a:r>
            <a:r>
              <a:rPr lang="en-US" b="1" dirty="0">
                <a:ea typeface="+mj-lt"/>
                <a:cs typeface="+mj-lt"/>
              </a:rPr>
              <a:t>individuals</a:t>
            </a:r>
            <a:r>
              <a:rPr lang="en-US" dirty="0">
                <a:ea typeface="+mj-lt"/>
                <a:cs typeface="+mj-lt"/>
              </a:rPr>
              <a:t> and </a:t>
            </a:r>
            <a:r>
              <a:rPr lang="en-US" b="1" dirty="0">
                <a:ea typeface="+mj-lt"/>
                <a:cs typeface="+mj-lt"/>
              </a:rPr>
              <a:t>organizations</a:t>
            </a:r>
            <a:r>
              <a:rPr lang="en-US" dirty="0">
                <a:ea typeface="+mj-lt"/>
                <a:cs typeface="+mj-lt"/>
              </a:rPr>
              <a:t> with a tool to help take meaningful action against their </a:t>
            </a:r>
            <a:r>
              <a:rPr lang="en-US" b="1" dirty="0">
                <a:ea typeface="+mj-lt"/>
                <a:cs typeface="+mj-lt"/>
              </a:rPr>
              <a:t>carbon footprint </a:t>
            </a:r>
            <a:r>
              <a:rPr lang="en-US" dirty="0">
                <a:ea typeface="+mj-lt"/>
                <a:cs typeface="+mj-lt"/>
              </a:rPr>
              <a:t>through mindful awareness of the </a:t>
            </a:r>
            <a:r>
              <a:rPr lang="en-US" b="1" dirty="0">
                <a:ea typeface="+mj-lt"/>
                <a:cs typeface="+mj-lt"/>
              </a:rPr>
              <a:t>impact</a:t>
            </a:r>
            <a:r>
              <a:rPr lang="en-US" dirty="0">
                <a:ea typeface="+mj-lt"/>
                <a:cs typeface="+mj-lt"/>
              </a:rPr>
              <a:t> caused by the food they consume </a:t>
            </a:r>
            <a:endParaRPr lang="en-US"/>
          </a:p>
        </p:txBody>
      </p:sp>
      <p:pic>
        <p:nvPicPr>
          <p:cNvPr id="6" name="Graphic 5" descr="Footprints">
            <a:extLst>
              <a:ext uri="{FF2B5EF4-FFF2-40B4-BE49-F238E27FC236}">
                <a16:creationId xmlns:a16="http://schemas.microsoft.com/office/drawing/2014/main" id="{D32164E0-69A5-464F-AFE1-8663B0EF4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3680" y="729167"/>
            <a:ext cx="5247639" cy="5247639"/>
          </a:xfrm>
          <a:prstGeom prst="rect">
            <a:avLst/>
          </a:prstGeom>
        </p:spPr>
      </p:pic>
    </p:spTree>
    <p:extLst>
      <p:ext uri="{BB962C8B-B14F-4D97-AF65-F5344CB8AC3E}">
        <p14:creationId xmlns:p14="http://schemas.microsoft.com/office/powerpoint/2010/main" val="85890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carbon footprint - definition of carbon footprint">
            <a:extLst>
              <a:ext uri="{FF2B5EF4-FFF2-40B4-BE49-F238E27FC236}">
                <a16:creationId xmlns:a16="http://schemas.microsoft.com/office/drawing/2014/main" id="{AAB8681C-96A7-4964-BB39-7137562DEA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310" y="4040274"/>
            <a:ext cx="4005943" cy="26869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077221-7F1C-4401-829E-4C8222BBA2D4}"/>
              </a:ext>
            </a:extLst>
          </p:cNvPr>
          <p:cNvSpPr>
            <a:spLocks noGrp="1"/>
          </p:cNvSpPr>
          <p:nvPr>
            <p:ph type="title"/>
          </p:nvPr>
        </p:nvSpPr>
        <p:spPr/>
        <p:txBody>
          <a:bodyPr/>
          <a:lstStyle/>
          <a:p>
            <a:r>
              <a:rPr lang="en-US" dirty="0"/>
              <a:t>Carbon Footprint</a:t>
            </a:r>
          </a:p>
        </p:txBody>
      </p:sp>
      <p:sp>
        <p:nvSpPr>
          <p:cNvPr id="3" name="Content Placeholder 2">
            <a:extLst>
              <a:ext uri="{FF2B5EF4-FFF2-40B4-BE49-F238E27FC236}">
                <a16:creationId xmlns:a16="http://schemas.microsoft.com/office/drawing/2014/main" id="{6E713ED5-2747-42C3-8FB2-E47A77AC4211}"/>
              </a:ext>
            </a:extLst>
          </p:cNvPr>
          <p:cNvSpPr>
            <a:spLocks noGrp="1"/>
          </p:cNvSpPr>
          <p:nvPr>
            <p:ph idx="1"/>
          </p:nvPr>
        </p:nvSpPr>
        <p:spPr/>
        <p:txBody>
          <a:bodyPr vert="horz" lIns="91440" tIns="45720" rIns="91440" bIns="45720" rtlCol="0" anchor="t">
            <a:normAutofit/>
          </a:bodyPr>
          <a:lstStyle/>
          <a:p>
            <a:pPr marL="0" indent="0" algn="ctr">
              <a:buNone/>
            </a:pPr>
            <a:r>
              <a:rPr lang="en-US" sz="4400" b="1"/>
              <a:t>Amount</a:t>
            </a:r>
            <a:r>
              <a:rPr lang="en-US" sz="4400" b="1" dirty="0"/>
              <a:t> of greenhouse gases </a:t>
            </a:r>
            <a:r>
              <a:rPr lang="en-US" sz="4400" b="1"/>
              <a:t>left behind from different activities </a:t>
            </a:r>
            <a:endParaRPr lang="en-US" sz="4400" b="1" dirty="0"/>
          </a:p>
        </p:txBody>
      </p:sp>
      <p:sp>
        <p:nvSpPr>
          <p:cNvPr id="4" name="TextBox 3">
            <a:extLst>
              <a:ext uri="{FF2B5EF4-FFF2-40B4-BE49-F238E27FC236}">
                <a16:creationId xmlns:a16="http://schemas.microsoft.com/office/drawing/2014/main" id="{277F30E4-429B-4565-BD7C-8F21D0D249E0}"/>
              </a:ext>
            </a:extLst>
          </p:cNvPr>
          <p:cNvSpPr txBox="1"/>
          <p:nvPr/>
        </p:nvSpPr>
        <p:spPr>
          <a:xfrm>
            <a:off x="8861612" y="650837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39307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90250-220D-46A5-B9FA-91C0F8167C38}"/>
              </a:ext>
            </a:extLst>
          </p:cNvPr>
          <p:cNvSpPr>
            <a:spLocks noGrp="1"/>
          </p:cNvSpPr>
          <p:nvPr>
            <p:ph type="title"/>
          </p:nvPr>
        </p:nvSpPr>
        <p:spPr>
          <a:xfrm>
            <a:off x="647700" y="365124"/>
            <a:ext cx="5677796" cy="1818678"/>
          </a:xfrm>
        </p:spPr>
        <p:txBody>
          <a:bodyPr>
            <a:normAutofit/>
          </a:bodyPr>
          <a:lstStyle/>
          <a:p>
            <a:r>
              <a:rPr lang="en-US"/>
              <a:t>Target Market </a:t>
            </a:r>
          </a:p>
        </p:txBody>
      </p:sp>
      <p:sp>
        <p:nvSpPr>
          <p:cNvPr id="3" name="Content Placeholder 2">
            <a:extLst>
              <a:ext uri="{FF2B5EF4-FFF2-40B4-BE49-F238E27FC236}">
                <a16:creationId xmlns:a16="http://schemas.microsoft.com/office/drawing/2014/main" id="{EE788C94-4AFA-4DB7-B1C0-FCA3675FC0BE}"/>
              </a:ext>
            </a:extLst>
          </p:cNvPr>
          <p:cNvSpPr>
            <a:spLocks noGrp="1"/>
          </p:cNvSpPr>
          <p:nvPr>
            <p:ph idx="1"/>
          </p:nvPr>
        </p:nvSpPr>
        <p:spPr>
          <a:xfrm>
            <a:off x="647701" y="2286000"/>
            <a:ext cx="5677796" cy="3890962"/>
          </a:xfrm>
        </p:spPr>
        <p:txBody>
          <a:bodyPr vert="horz" lIns="91440" tIns="45720" rIns="91440" bIns="45720" rtlCol="0" anchor="t">
            <a:normAutofit/>
          </a:bodyPr>
          <a:lstStyle/>
          <a:p>
            <a:r>
              <a:rPr lang="en-US" dirty="0"/>
              <a:t>Shoppers</a:t>
            </a:r>
          </a:p>
          <a:p>
            <a:pPr lvl="1"/>
            <a:r>
              <a:rPr lang="en-US"/>
              <a:t>Reduce carbon footprint</a:t>
            </a:r>
          </a:p>
          <a:p>
            <a:pPr lvl="1"/>
            <a:r>
              <a:rPr lang="en-US"/>
              <a:t>Compare companies</a:t>
            </a:r>
          </a:p>
          <a:p>
            <a:pPr lvl="1"/>
            <a:r>
              <a:rPr lang="en-US"/>
              <a:t>Become informed</a:t>
            </a:r>
          </a:p>
        </p:txBody>
      </p:sp>
      <p:pic>
        <p:nvPicPr>
          <p:cNvPr id="4" name="Picture 4" descr="A close up of a logo&#10;&#10;Description automatically generated">
            <a:extLst>
              <a:ext uri="{FF2B5EF4-FFF2-40B4-BE49-F238E27FC236}">
                <a16:creationId xmlns:a16="http://schemas.microsoft.com/office/drawing/2014/main" id="{26F0696A-09FA-4D50-BF9C-1D7FC1F847B2}"/>
              </a:ext>
            </a:extLst>
          </p:cNvPr>
          <p:cNvPicPr>
            <a:picLocks noChangeAspect="1"/>
          </p:cNvPicPr>
          <p:nvPr/>
        </p:nvPicPr>
        <p:blipFill rotWithShape="1">
          <a:blip r:embed="rId3"/>
          <a:srcRect l="4506" t="-2323" r="22246" b="528"/>
          <a:stretch/>
        </p:blipFill>
        <p:spPr>
          <a:xfrm>
            <a:off x="6496392" y="1495219"/>
            <a:ext cx="5695405" cy="5361926"/>
          </a:xfrm>
          <a:prstGeom prst="rect">
            <a:avLst/>
          </a:prstGeom>
        </p:spPr>
      </p:pic>
    </p:spTree>
    <p:extLst>
      <p:ext uri="{BB962C8B-B14F-4D97-AF65-F5344CB8AC3E}">
        <p14:creationId xmlns:p14="http://schemas.microsoft.com/office/powerpoint/2010/main" val="378514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A45BB7-743C-4BC2-94A3-33BF97685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6BBFFD-A512-4F47-884D-35894619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AB4C3"/>
              </a:solidFill>
            </a:endParaRPr>
          </a:p>
        </p:txBody>
      </p:sp>
      <p:sp>
        <p:nvSpPr>
          <p:cNvPr id="2" name="Title 1">
            <a:extLst>
              <a:ext uri="{FF2B5EF4-FFF2-40B4-BE49-F238E27FC236}">
                <a16:creationId xmlns:a16="http://schemas.microsoft.com/office/drawing/2014/main" id="{2701FA28-78F9-459F-B107-289D99F62AE7}"/>
              </a:ext>
            </a:extLst>
          </p:cNvPr>
          <p:cNvSpPr>
            <a:spLocks noGrp="1"/>
          </p:cNvSpPr>
          <p:nvPr>
            <p:ph type="title"/>
          </p:nvPr>
        </p:nvSpPr>
        <p:spPr>
          <a:xfrm>
            <a:off x="649045" y="365124"/>
            <a:ext cx="10552355" cy="1501327"/>
          </a:xfrm>
        </p:spPr>
        <p:txBody>
          <a:bodyPr>
            <a:normAutofit/>
          </a:bodyPr>
          <a:lstStyle/>
          <a:p>
            <a:r>
              <a:rPr lang="en-US">
                <a:solidFill>
                  <a:schemeClr val="bg1"/>
                </a:solidFill>
              </a:rPr>
              <a:t>Others Affected</a:t>
            </a:r>
          </a:p>
        </p:txBody>
      </p:sp>
      <p:graphicFrame>
        <p:nvGraphicFramePr>
          <p:cNvPr id="5" name="Content Placeholder 2">
            <a:extLst>
              <a:ext uri="{FF2B5EF4-FFF2-40B4-BE49-F238E27FC236}">
                <a16:creationId xmlns:a16="http://schemas.microsoft.com/office/drawing/2014/main" id="{98B378A3-B916-4F46-9693-4A60DCBBA652}"/>
              </a:ext>
            </a:extLst>
          </p:cNvPr>
          <p:cNvGraphicFramePr>
            <a:graphicFrameLocks noGrp="1"/>
          </p:cNvGraphicFramePr>
          <p:nvPr>
            <p:ph idx="1"/>
            <p:extLst>
              <p:ext uri="{D42A27DB-BD31-4B8C-83A1-F6EECF244321}">
                <p14:modId xmlns:p14="http://schemas.microsoft.com/office/powerpoint/2010/main" val="2610330597"/>
              </p:ext>
            </p:extLst>
          </p:nvPr>
        </p:nvGraphicFramePr>
        <p:xfrm>
          <a:off x="990600" y="2726575"/>
          <a:ext cx="10210800" cy="345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158431"/>
      </p:ext>
    </p:extLst>
  </p:cSld>
  <p:clrMapOvr>
    <a:masterClrMapping/>
  </p:clrMapOvr>
</p:sld>
</file>

<file path=ppt/theme/theme1.xml><?xml version="1.0" encoding="utf-8"?>
<a:theme xmlns:a="http://schemas.openxmlformats.org/drawingml/2006/main" name="ColorBlockVTI">
  <a:themeElements>
    <a:clrScheme name="AnalogousFromDarkSeedLeftStep">
      <a:dk1>
        <a:srgbClr val="000000"/>
      </a:dk1>
      <a:lt1>
        <a:srgbClr val="FFFFFF"/>
      </a:lt1>
      <a:dk2>
        <a:srgbClr val="323C22"/>
      </a:dk2>
      <a:lt2>
        <a:srgbClr val="E8E4E2"/>
      </a:lt2>
      <a:accent1>
        <a:srgbClr val="4D9CC3"/>
      </a:accent1>
      <a:accent2>
        <a:srgbClr val="3BB1A7"/>
      </a:accent2>
      <a:accent3>
        <a:srgbClr val="47B47D"/>
      </a:accent3>
      <a:accent4>
        <a:srgbClr val="3BB144"/>
      </a:accent4>
      <a:accent5>
        <a:srgbClr val="6BB246"/>
      </a:accent5>
      <a:accent6>
        <a:srgbClr val="90AC39"/>
      </a:accent6>
      <a:hlink>
        <a:srgbClr val="419230"/>
      </a:hlink>
      <a:folHlink>
        <a:srgbClr val="828282"/>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7E737BC1C12948AE3D885A61C3E2CB" ma:contentTypeVersion="4" ma:contentTypeDescription="Create a new document." ma:contentTypeScope="" ma:versionID="975251e46b787b6ec506a3cc4710ebd4">
  <xsd:schema xmlns:xsd="http://www.w3.org/2001/XMLSchema" xmlns:xs="http://www.w3.org/2001/XMLSchema" xmlns:p="http://schemas.microsoft.com/office/2006/metadata/properties" xmlns:ns2="f890e3cb-f925-4bbf-a552-720bae8f2a88" xmlns:ns3="a6f79302-8d46-40e2-aad5-bf286c012410" targetNamespace="http://schemas.microsoft.com/office/2006/metadata/properties" ma:root="true" ma:fieldsID="1dcf3812678ec46c21c036d74fa9e29c" ns2:_="" ns3:_="">
    <xsd:import namespace="f890e3cb-f925-4bbf-a552-720bae8f2a88"/>
    <xsd:import namespace="a6f79302-8d46-40e2-aad5-bf286c01241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90e3cb-f925-4bbf-a552-720bae8f2a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6f79302-8d46-40e2-aad5-bf286c01241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7EAE9D-C429-48D4-B2F9-69197CFAA317}">
  <ds:schemaRefs>
    <ds:schemaRef ds:uri="a6f79302-8d46-40e2-aad5-bf286c012410"/>
    <ds:schemaRef ds:uri="f890e3cb-f925-4bbf-a552-720bae8f2a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635C2BF-0954-4DCB-B8C8-68341649691D}">
  <ds:schemaRefs>
    <ds:schemaRef ds:uri="http://schemas.microsoft.com/sharepoint/v3/contenttype/forms"/>
  </ds:schemaRefs>
</ds:datastoreItem>
</file>

<file path=customXml/itemProps3.xml><?xml version="1.0" encoding="utf-8"?>
<ds:datastoreItem xmlns:ds="http://schemas.openxmlformats.org/officeDocument/2006/customXml" ds:itemID="{C5EAD9E0-88B4-463C-8145-E687BA57FE4F}">
  <ds:schemaRefs>
    <ds:schemaRef ds:uri="a6f79302-8d46-40e2-aad5-bf286c012410"/>
    <ds:schemaRef ds:uri="f890e3cb-f925-4bbf-a552-720bae8f2a8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55</TotalTime>
  <Words>1052</Words>
  <Application>Microsoft Office PowerPoint</Application>
  <PresentationFormat>Widescreen</PresentationFormat>
  <Paragraphs>136</Paragraphs>
  <Slides>27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Avenir Next LT Pro</vt:lpstr>
      <vt:lpstr>Avenir Next LT Pro Light</vt:lpstr>
      <vt:lpstr>Calibri</vt:lpstr>
      <vt:lpstr>ColorBlockVTI</vt:lpstr>
      <vt:lpstr>Leading the Food Industry to Help the Environment</vt:lpstr>
      <vt:lpstr>Introductions</vt:lpstr>
      <vt:lpstr>Challenge</vt:lpstr>
      <vt:lpstr>Microsoft Mission &amp; Core Values</vt:lpstr>
      <vt:lpstr>The Idea</vt:lpstr>
      <vt:lpstr>Our Mission: </vt:lpstr>
      <vt:lpstr>Carbon Footprint</vt:lpstr>
      <vt:lpstr>Target Market </vt:lpstr>
      <vt:lpstr>Others Affected</vt:lpstr>
      <vt:lpstr>Statistics</vt:lpstr>
      <vt:lpstr>Sustainability in communities</vt:lpstr>
      <vt:lpstr>Sustainability of companies</vt:lpstr>
      <vt:lpstr>The Tech Behind It All</vt:lpstr>
      <vt:lpstr>How does this technology work?</vt:lpstr>
      <vt:lpstr>How does this technology work?</vt:lpstr>
      <vt:lpstr>The Flow Of Using The Program</vt:lpstr>
      <vt:lpstr>Future Expansions</vt:lpstr>
      <vt:lpstr>Machine Learning!</vt:lpstr>
      <vt:lpstr>Computer Vision</vt:lpstr>
      <vt:lpstr>Microsoft and Computer Vision</vt:lpstr>
      <vt:lpstr>The Effects for All Users </vt:lpstr>
      <vt:lpstr>Influence on the Workplace</vt:lpstr>
      <vt:lpstr>The Issues (Pros/Cons)</vt:lpstr>
      <vt:lpstr>Opportunities for consumers</vt:lpstr>
      <vt:lpstr>Summary</vt:lpstr>
      <vt:lpstr>Q&amp;A</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the Food Industry to Help the Environment</dc:title>
  <dc:creator>Christopher J Kruger</dc:creator>
  <cp:lastModifiedBy>Christopher J Kruger</cp:lastModifiedBy>
  <cp:revision>1</cp:revision>
  <dcterms:created xsi:type="dcterms:W3CDTF">2020-08-11T14:39:43Z</dcterms:created>
  <dcterms:modified xsi:type="dcterms:W3CDTF">2020-08-11T15:37:03Z</dcterms:modified>
</cp:coreProperties>
</file>